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150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549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361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502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274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373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115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250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322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348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0136D-0E1C-4326-84C3-039FC33566C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3B723-B36A-40E9-BB9A-7DCE76BA9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256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s://euc-powerpoint.officeapps.live.com/pods/GetClipboardImage.ashx?Id=c400dd28-b1b9-4f8f-8f66-39bd5d551f5a&amp;DC=GEU2&amp;wdoverrides=GetClipboardImageEnabled: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371600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14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https://euc-powerpoint.officeapps.live.com/pods/GetClipboardImage.ashx?Id=7511c357-8a94-4af9-bc83-d9931015f7b7&amp;DC=GEU2&amp;wdoverrides=GetClipboardImageEnabled: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00256"/>
            <a:ext cx="10332156" cy="581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059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s://euc-powerpoint.officeapps.live.com/pods/GetClipboardImage.ashx?Id=75af1576-c593-407f-bdd9-93bb255db2a9&amp;DC=GEU2&amp;wdoverrides=GetClipboardImageEnabled: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748" y="597625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0445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</cp:revision>
  <dcterms:created xsi:type="dcterms:W3CDTF">2021-01-05T15:37:26Z</dcterms:created>
  <dcterms:modified xsi:type="dcterms:W3CDTF">2021-01-05T15:38:03Z</dcterms:modified>
</cp:coreProperties>
</file>