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70" r:id="rId9"/>
    <p:sldId id="271" r:id="rId10"/>
    <p:sldId id="272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Monday 18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January 2021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LO: To produce a Rainforest Timeline based on A Day and Night in the Amazon Rainforest.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6" y="428217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861" y="475842"/>
            <a:ext cx="2705100" cy="169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561" y="513942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933303" y="169816"/>
            <a:ext cx="8186058" cy="613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292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818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649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69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801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883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41306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Your Task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10058400" cy="4689566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Continue reading the book using the PowerPoint.</a:t>
            </a:r>
            <a:r>
              <a:rPr lang="en-GB" dirty="0">
                <a:latin typeface="Comic Sans MS" panose="030F0702030302020204" pitchFamily="66" charset="0"/>
              </a:rPr>
              <a:t> </a:t>
            </a:r>
            <a:r>
              <a:rPr lang="en-GB" dirty="0" smtClean="0">
                <a:latin typeface="Comic Sans MS" panose="030F0702030302020204" pitchFamily="66" charset="0"/>
              </a:rPr>
              <a:t>Look at all the animals and decide on your favourite 3 and remember what time they are active. </a:t>
            </a:r>
          </a:p>
          <a:p>
            <a:pPr marL="0" indent="0" fontAlgn="base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Complete the timeline document in this presentation. You have 3 options: </a:t>
            </a:r>
          </a:p>
          <a:p>
            <a:pPr marL="457200" indent="-457200" fontAlgn="base"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Complete the timeline using PowerPoint and upload pictures of the animals from the internet. Type in your sentences in the boxes provided. </a:t>
            </a:r>
          </a:p>
          <a:p>
            <a:pPr marL="457200" indent="-457200" fontAlgn="base"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Print out the timeline and draw </a:t>
            </a:r>
            <a:r>
              <a:rPr lang="en-GB" dirty="0">
                <a:latin typeface="Comic Sans MS" panose="030F0702030302020204" pitchFamily="66" charset="0"/>
              </a:rPr>
              <a:t>a picture of the animal </a:t>
            </a:r>
            <a:r>
              <a:rPr lang="en-GB" dirty="0" smtClean="0">
                <a:latin typeface="Comic Sans MS" panose="030F0702030302020204" pitchFamily="66" charset="0"/>
              </a:rPr>
              <a:t>in the box provided and </a:t>
            </a:r>
            <a:r>
              <a:rPr lang="en-GB" dirty="0">
                <a:latin typeface="Comic Sans MS" panose="030F0702030302020204" pitchFamily="66" charset="0"/>
              </a:rPr>
              <a:t>give basic detail of the event in a sentence.  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457200" indent="-457200" fontAlgn="base"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Create your own timeline on a blank piece of paper based on the template given. </a:t>
            </a:r>
          </a:p>
          <a:p>
            <a:pPr fontAlgn="base"/>
            <a:endParaRPr lang="en-GB" dirty="0" smtClean="0">
              <a:latin typeface="Comic Sans MS" panose="030F0702030302020204" pitchFamily="66" charset="0"/>
            </a:endParaRPr>
          </a:p>
          <a:p>
            <a:pPr fontAlgn="base"/>
            <a:r>
              <a:rPr lang="en-GB" dirty="0" smtClean="0">
                <a:latin typeface="Comic Sans MS" panose="030F0702030302020204" pitchFamily="66" charset="0"/>
              </a:rPr>
              <a:t>In all options you should include: </a:t>
            </a:r>
            <a:endParaRPr lang="en-GB" dirty="0"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 Capital </a:t>
            </a:r>
            <a:r>
              <a:rPr lang="en-GB" dirty="0" smtClean="0">
                <a:latin typeface="Comic Sans MS" panose="030F0702030302020204" pitchFamily="66" charset="0"/>
              </a:rPr>
              <a:t>letter at the start of a sentence.</a:t>
            </a:r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 Full stop  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-Co-ordinating conjunction to link </a:t>
            </a:r>
            <a:r>
              <a:rPr lang="en-GB" dirty="0" smtClean="0">
                <a:latin typeface="Comic Sans MS" panose="030F0702030302020204" pitchFamily="66" charset="0"/>
              </a:rPr>
              <a:t>ideas </a:t>
            </a:r>
            <a:r>
              <a:rPr lang="en-GB" dirty="0">
                <a:latin typeface="Comic Sans MS" panose="030F0702030302020204" pitchFamily="66" charset="0"/>
              </a:rPr>
              <a:t>(and, but, so</a:t>
            </a:r>
            <a:r>
              <a:rPr lang="en-GB" dirty="0" smtClean="0">
                <a:latin typeface="Comic Sans MS" panose="030F0702030302020204" pitchFamily="66" charset="0"/>
              </a:rPr>
              <a:t>).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836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-667384"/>
            <a:ext cx="10058400" cy="1111522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Timeline of the Amazon Rainforest (Complete in </a:t>
            </a:r>
            <a:r>
              <a:rPr lang="en-GB" sz="2000" dirty="0" err="1" smtClean="0">
                <a:latin typeface="Comic Sans MS" panose="030F0702030302020204" pitchFamily="66" charset="0"/>
              </a:rPr>
              <a:t>powerpoint</a:t>
            </a:r>
            <a:r>
              <a:rPr lang="en-GB" sz="2000" dirty="0" smtClean="0">
                <a:latin typeface="Comic Sans MS" panose="030F0702030302020204" pitchFamily="66" charset="0"/>
              </a:rPr>
              <a:t>) Option A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7" y="2403384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6:00am type your text here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8" y="600709"/>
            <a:ext cx="3487781" cy="158078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2403384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__:___ type your text here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8380" y="600710"/>
            <a:ext cx="3487781" cy="158078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2416265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__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: ____</a:t>
            </a:r>
            <a:r>
              <a:rPr lang="en-GB" dirty="0" smtClean="0">
                <a:latin typeface="Comic Sans MS" panose="030F0702030302020204" pitchFamily="66" charset="0"/>
              </a:rPr>
              <a:t>pm type your text here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67751" y="600710"/>
            <a:ext cx="3487781" cy="158078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93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-667384"/>
            <a:ext cx="10058400" cy="1111522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Timeline of the Amazon Rainforest (Print and complete by hand) Option B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7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6:00am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8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__:___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8380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__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: ____</a:t>
            </a:r>
            <a:r>
              <a:rPr lang="en-GB" dirty="0" smtClean="0">
                <a:latin typeface="Comic Sans MS" panose="030F0702030302020204" pitchFamily="66" charset="0"/>
              </a:rPr>
              <a:t>pm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67751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62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484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954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973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62103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33</TotalTime>
  <Words>236</Words>
  <Application>Microsoft Office PowerPoint</Application>
  <PresentationFormat>Widescreen</PresentationFormat>
  <Paragraphs>45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Wingdings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</vt:lpstr>
      <vt:lpstr>Timeline of the Amazon Rainforest (Complete in powerpoint) Option A </vt:lpstr>
      <vt:lpstr>Timeline of the Amazon Rainforest (Print and complete by hand) Option B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5</cp:revision>
  <dcterms:created xsi:type="dcterms:W3CDTF">2021-01-14T15:08:36Z</dcterms:created>
  <dcterms:modified xsi:type="dcterms:W3CDTF">2021-01-14T15:41:57Z</dcterms:modified>
</cp:coreProperties>
</file>