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58" r:id="rId19"/>
    <p:sldId id="260" r:id="rId20"/>
    <p:sldId id="26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5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17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9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0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5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77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87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99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84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1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9520A15-D6D3-4E7A-B0E9-EDAC7C7685F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9374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2805543"/>
            <a:ext cx="5518066" cy="226855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Comic Sans MS" panose="030F0702030302020204" pitchFamily="66" charset="0"/>
              </a:rPr>
              <a:t>LO: To Create your own story based on a dice throwing game</a:t>
            </a:r>
            <a:r>
              <a:rPr lang="en-GB" b="1" dirty="0"/>
              <a:t>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96010" y="0"/>
            <a:ext cx="9058656" cy="953086"/>
          </a:xfrm>
        </p:spPr>
        <p:txBody>
          <a:bodyPr>
            <a:normAutofit/>
          </a:bodyPr>
          <a:lstStyle/>
          <a:p>
            <a:r>
              <a:rPr lang="en-GB" sz="4400" u="sng" dirty="0">
                <a:latin typeface="Comic Sans MS" panose="030F0702030302020204" pitchFamily="66" charset="0"/>
              </a:rPr>
              <a:t>Thursday 25</a:t>
            </a:r>
            <a:r>
              <a:rPr lang="en-GB" sz="4400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u="sng" dirty="0">
                <a:latin typeface="Comic Sans MS" panose="030F0702030302020204" pitchFamily="66" charset="0"/>
              </a:rPr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97056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4D981ED-D7B0-4906-A42A-0989206E5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3575051" y="1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603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F223F-3AEF-4F3C-B978-B23363CE6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207E6-5C51-4F03-B90A-96DBC883B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B3E1D1-1B63-4213-B571-68DFAD080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675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D22C2-0176-4ECB-8E79-B8E414253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C5CB8-6BE0-4409-9505-18028589B0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4E826E-7044-4CEF-A941-CA6EF4E0A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8" t="28369" r="26672" b="25497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14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D638F-94F6-4D30-B7C9-73398E45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41806-91DD-4913-B20A-741C51285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39E4EB-DC2C-4657-9A4F-0ABEE035A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29314" r="26778" b="2624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115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BAAC-F228-4A5D-B68F-7402D379F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CA129-68FB-445B-A9EA-C04E56909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A2389-8F75-43E2-8725-5E08D8781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606" r="26854" b="24823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867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764AE-5E38-4E89-ACC0-3723FE549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06DB3-61E5-4CCF-A9A4-E460945ABC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AF5DC7-500A-407E-9B31-AE0FC7FFA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030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F4FC4-1D05-480B-9EBB-674E0F559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1C9E1-6881-4861-B545-9C2985580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FF4696C-A48C-41D3-A711-945EFAD88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000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C6FFD-362B-4208-BFCD-2B50A061A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6F8CE-0C52-443F-A2E1-05E1B023A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373A2BE-B99C-40C6-B32C-F51645C3A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767" b="25560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682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FFC8F-2488-4BC1-B22B-A8AF95B69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37E10-5F5A-40D1-8684-4D9D8C9D0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B546FAA-2D0B-4855-824C-2C55A99DD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4948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AB340-2F12-4F77-9F57-F83D84BB1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B0086-8161-4DE9-8941-E246D48EA9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B5C41F3-F2F8-4CF5-A812-439D799C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2353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DC66-6BD6-429A-982A-3A5DE2210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41A62-CC42-4165-9564-3460B4337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5C6F9EE-3EBD-4042-96C8-78193D4B3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770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C2540-2BF6-4CF1-B107-D594E40E7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60726-487D-4D06-BB20-3C3A115343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CD052D5-807B-4080-8E07-088ECC489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9410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9B8DD-7100-4011-A02B-99862C1DC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31651-A3B6-4432-A6CB-2C22CF4B7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05E656B-B7D8-4671-9679-D2DA6BF90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411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03BF4-123D-4924-A62C-1465CF9B3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5A883-AE78-4065-8B52-059D6318E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0142916-B622-48C7-BA01-ADC71F846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8533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BEB19-5BF8-443D-B336-98D5B46C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8A3F8-5F63-46D2-8CDF-0D1B4EE3B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57AD284-4053-403F-91EF-4F0AF8C0E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4" t="15640" r="16792" b="1380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552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8EF6C-7625-4B0F-B967-4A21F5E4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A942D-F90C-4A2D-B2EF-1F7D7C2133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44AB448-4699-4603-96C9-C0A9CDDE8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9" t="15640" r="15218" b="1464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0115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706" y="2253961"/>
            <a:ext cx="3114675" cy="3219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2927" y="1454295"/>
            <a:ext cx="2599098" cy="2605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0065" y="4225636"/>
            <a:ext cx="2486025" cy="2495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9825" y="1463749"/>
            <a:ext cx="2133600" cy="1781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3137" y="3572741"/>
            <a:ext cx="2466975" cy="30099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21527" y="817418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know Egg Box Dragon had lots of adventures…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2356" y="5917622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it’s time to come up with your own story for him!</a:t>
            </a:r>
          </a:p>
        </p:txBody>
      </p:sp>
    </p:spTree>
    <p:extLst>
      <p:ext uri="{BB962C8B-B14F-4D97-AF65-F5344CB8AC3E}">
        <p14:creationId xmlns:p14="http://schemas.microsoft.com/office/powerpoint/2010/main" val="45780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2057" y="193979"/>
            <a:ext cx="7958331" cy="107722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Comic Sans MS" panose="030F0702030302020204" pitchFamily="66" charset="0"/>
              </a:rPr>
              <a:t>Get a dice and play this game…select your character who needs help, then select what the problem is using the dice to choose…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057" y="1953058"/>
            <a:ext cx="6572250" cy="444817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841797" y="2496300"/>
            <a:ext cx="2984356" cy="4096732"/>
            <a:chOff x="8841797" y="2496300"/>
            <a:chExt cx="2984356" cy="409673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73628" y="5030932"/>
              <a:ext cx="1152525" cy="1562100"/>
            </a:xfrm>
            <a:prstGeom prst="rect">
              <a:avLst/>
            </a:prstGeom>
          </p:spPr>
        </p:pic>
        <p:sp>
          <p:nvSpPr>
            <p:cNvPr id="8" name="Oval Callout 7"/>
            <p:cNvSpPr/>
            <p:nvPr/>
          </p:nvSpPr>
          <p:spPr>
            <a:xfrm>
              <a:off x="8841797" y="2496300"/>
              <a:ext cx="2408093" cy="2341418"/>
            </a:xfrm>
            <a:prstGeom prst="wedgeEllipseCallout">
              <a:avLst>
                <a:gd name="adj1" fmla="val 32673"/>
                <a:gd name="adj2" fmla="val 7433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Write a short story about my adventure!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7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7996" y="641802"/>
            <a:ext cx="7958331" cy="1077229"/>
          </a:xfrm>
        </p:spPr>
        <p:txBody>
          <a:bodyPr/>
          <a:lstStyle/>
          <a:p>
            <a:pPr algn="l"/>
            <a:r>
              <a:rPr lang="en-GB" dirty="0">
                <a:latin typeface="Comic Sans MS" panose="030F0702030302020204" pitchFamily="66" charset="0"/>
              </a:rPr>
              <a:t>Your task today!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0834" y="4142508"/>
            <a:ext cx="6301707" cy="2140061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Use capitals at the start of your sentences and for names. </a:t>
            </a:r>
          </a:p>
          <a:p>
            <a:r>
              <a:rPr lang="en-GB" dirty="0">
                <a:latin typeface="Comic Sans MS" panose="030F0702030302020204" pitchFamily="66" charset="0"/>
              </a:rPr>
              <a:t>Use adjectives to describe things. </a:t>
            </a:r>
          </a:p>
          <a:p>
            <a:r>
              <a:rPr lang="en-GB" dirty="0">
                <a:latin typeface="Comic Sans MS" panose="030F0702030302020204" pitchFamily="66" charset="0"/>
              </a:rPr>
              <a:t>Use </a:t>
            </a:r>
            <a:r>
              <a:rPr lang="en-GB" b="1" dirty="0">
                <a:latin typeface="Comic Sans MS" panose="030F0702030302020204" pitchFamily="66" charset="0"/>
              </a:rPr>
              <a:t>and / so / because / but </a:t>
            </a:r>
            <a:r>
              <a:rPr lang="en-GB" dirty="0">
                <a:latin typeface="Comic Sans MS" panose="030F0702030302020204" pitchFamily="66" charset="0"/>
              </a:rPr>
              <a:t>to link your ideas in a sentence.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20835" y="1401476"/>
            <a:ext cx="6871855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Comic Sans MS" panose="030F0702030302020204" pitchFamily="66" charset="0"/>
              </a:rPr>
              <a:t>Task 1: </a:t>
            </a:r>
            <a:r>
              <a:rPr lang="en-GB" sz="2500" dirty="0">
                <a:latin typeface="Comic Sans MS" panose="030F0702030302020204" pitchFamily="66" charset="0"/>
              </a:rPr>
              <a:t>Write a short story about Egg Box Dragon’s next adventure using the objectives below. 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20833" y="2860846"/>
            <a:ext cx="716280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You must include: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Time words – One (rainy/cloudy/sunny) day, Then, After that, Suddenly, In the end.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62" y="1180416"/>
            <a:ext cx="2564233" cy="3811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656" y="3814954"/>
            <a:ext cx="2680177" cy="290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6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126</TotalTime>
  <Words>162</Words>
  <Application>Microsoft Office PowerPoint</Application>
  <PresentationFormat>Widescreen</PresentationFormat>
  <Paragraphs>13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Comic Sans MS</vt:lpstr>
      <vt:lpstr>MS Shell Dlg 2</vt:lpstr>
      <vt:lpstr>Wingdings</vt:lpstr>
      <vt:lpstr>Wingdings 3</vt:lpstr>
      <vt:lpstr>Madison</vt:lpstr>
      <vt:lpstr>LO: To Create your own story based on a dice throwing game.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 a dice and play this game…select your character who needs help, then select what the problem is using the dice to choose…</vt:lpstr>
      <vt:lpstr>Your task today!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Draw and Label  the Egg Box Dragon</dc:title>
  <dc:creator>J Geals BTP</dc:creator>
  <cp:lastModifiedBy>C Coles BTP</cp:lastModifiedBy>
  <cp:revision>13</cp:revision>
  <dcterms:created xsi:type="dcterms:W3CDTF">2021-02-14T10:29:54Z</dcterms:created>
  <dcterms:modified xsi:type="dcterms:W3CDTF">2021-02-24T13:19:02Z</dcterms:modified>
</cp:coreProperties>
</file>