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" y="2520485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9, then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and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are bonds to 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8, then 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9, then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and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are bonds to 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8, then 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2625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29058" y="2896532"/>
            <a:ext cx="1368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92444" y="16080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68015" y="417177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523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26809" y="4359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Related Facts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456" y="1669088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28760" y="2700511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572760" y="28792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07913" y="28792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37186" y="40688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80785" y="461923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80785" y="4593158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55144" y="4640060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055144" y="4613979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1725" y="1064476"/>
            <a:ext cx="907713" cy="2055338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4811877" y="175034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200624" y="175395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589371" y="175756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78118" y="176117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6865" y="176478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811877" y="213452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796705" y="5399438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796705" y="5373357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071064" y="542025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071064" y="5394178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32" grpId="0"/>
      <p:bldP spid="33" grpId="0" animBg="1"/>
      <p:bldP spid="34" grpId="0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456" y="1669088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760" y="2495791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526617" y="3863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24622" y="3863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37186" y="2698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796705" y="5510045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5510045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1796705" y="5483964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71064" y="5530866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5530866"/>
                <a:ext cx="2146692" cy="523220"/>
              </a:xfrm>
              <a:prstGeom prst="rect">
                <a:avLst/>
              </a:prstGeom>
              <a:blipFill>
                <a:blip r:embed="rId6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le 23"/>
          <p:cNvSpPr/>
          <p:nvPr/>
        </p:nvSpPr>
        <p:spPr>
          <a:xfrm>
            <a:off x="5071064" y="5504785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1725" y="1064476"/>
            <a:ext cx="907713" cy="2055338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4811877" y="175034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200624" y="175395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589371" y="175756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78118" y="176117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6865" y="176478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811877" y="213452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796705" y="4703401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4703401"/>
                <a:ext cx="2146692" cy="523220"/>
              </a:xfrm>
              <a:prstGeom prst="rect">
                <a:avLst/>
              </a:prstGeom>
              <a:blipFill>
                <a:blip r:embed="rId9"/>
                <a:stretch>
                  <a:fillRect l="-1420" t="-14118" r="-85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1796705" y="467732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071064" y="472422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4724222"/>
                <a:ext cx="2146692" cy="523220"/>
              </a:xfrm>
              <a:prstGeom prst="rect">
                <a:avLst/>
              </a:prstGeom>
              <a:blipFill>
                <a:blip r:embed="rId10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5071064" y="469814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-826809" y="4359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Related Facts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214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32" grpId="0"/>
      <p:bldP spid="33" grpId="0" animBg="1"/>
      <p:bldP spid="34" grpId="0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4314" y="540310"/>
            <a:ext cx="3066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Bar  Models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6096" y="2361063"/>
            <a:ext cx="4763068" cy="17742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2" idx="1"/>
            <a:endCxn id="2" idx="3"/>
          </p:cNvCxnSpPr>
          <p:nvPr/>
        </p:nvCxnSpPr>
        <p:spPr>
          <a:xfrm>
            <a:off x="1856096" y="3248168"/>
            <a:ext cx="4763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76716" y="3248168"/>
            <a:ext cx="0" cy="887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779" y="832697"/>
            <a:ext cx="1375243" cy="1695927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704314" y="1144317"/>
            <a:ext cx="3534771" cy="905126"/>
          </a:xfrm>
          <a:prstGeom prst="wedgeRoundRectCallout">
            <a:avLst>
              <a:gd name="adj1" fmla="val -66224"/>
              <a:gd name="adj2" fmla="val 814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760725" y="1213676"/>
            <a:ext cx="3421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use a bar model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to show a fact family!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5885" y="34801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7419" y="34854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7138" y="2528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6705" y="518349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5183492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1796705" y="515741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071064" y="5204313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</a:t>
                </a:r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5204313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5071064" y="5178232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796705" y="4449100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796705" y="4423019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071064" y="446992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071064" y="444384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4314" y="540310"/>
            <a:ext cx="3066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Bar  Models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6096" y="2361063"/>
            <a:ext cx="4763068" cy="17742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2" idx="1"/>
            <a:endCxn id="2" idx="3"/>
          </p:cNvCxnSpPr>
          <p:nvPr/>
        </p:nvCxnSpPr>
        <p:spPr>
          <a:xfrm>
            <a:off x="1856096" y="3248168"/>
            <a:ext cx="4763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940492" y="3248168"/>
            <a:ext cx="0" cy="887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779" y="832697"/>
            <a:ext cx="1375243" cy="1695927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704314" y="1144317"/>
            <a:ext cx="3534771" cy="905126"/>
          </a:xfrm>
          <a:prstGeom prst="wedgeRoundRectCallout">
            <a:avLst>
              <a:gd name="adj1" fmla="val -66224"/>
              <a:gd name="adj2" fmla="val 814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725439" y="1200627"/>
            <a:ext cx="3585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Can you use a bar model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to show a fact family?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5885" y="34801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67419" y="34854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57138" y="2528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165739" y="5142366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7</a:t>
                </a:r>
                <a:endParaRPr lang="en-GB" sz="2800" dirty="0">
                  <a:solidFill>
                    <a:srgbClr val="FFC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739" y="5142366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l="-1133" t="-14118" r="-85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5165739" y="5116285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58593" y="5129503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7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593" y="5129503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1558593" y="5103422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165739" y="4407974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165739" y="4381893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558593" y="439511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558593" y="436903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939956" y="4455245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720552" y="4446032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584741" y="4440103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338946" y="5188393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094923" y="5174935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488314" y="5156828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920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5" grpId="0" animBg="1"/>
      <p:bldP spid="5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5.6|9.5|1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5|8.2|11.4|6.1|13.1|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7|4.8|12.9|9.3|13.4|1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1.2|3.5|11.8|8.8|7.6|9.2|1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9.1|1.5|1.6|2.3|8.4|3.4|11.4|3.5|9.3|3.3|2.8|7.7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5265</TotalTime>
  <Words>248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225</cp:revision>
  <dcterms:created xsi:type="dcterms:W3CDTF">2019-07-05T11:02:13Z</dcterms:created>
  <dcterms:modified xsi:type="dcterms:W3CDTF">2021-01-16T13:15:49Z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