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2322" y="-84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FCDA-DCF1-49C4-95DE-6ADF83C851F6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2F78D-C829-4B68-BB7F-5DFECFB42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15759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FCDA-DCF1-49C4-95DE-6ADF83C851F6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2F78D-C829-4B68-BB7F-5DFECFB42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11003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FCDA-DCF1-49C4-95DE-6ADF83C851F6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2F78D-C829-4B68-BB7F-5DFECFB42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6732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FCDA-DCF1-49C4-95DE-6ADF83C851F6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2F78D-C829-4B68-BB7F-5DFECFB42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127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FCDA-DCF1-49C4-95DE-6ADF83C851F6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2F78D-C829-4B68-BB7F-5DFECFB42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8609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FCDA-DCF1-49C4-95DE-6ADF83C851F6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2F78D-C829-4B68-BB7F-5DFECFB42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88568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FCDA-DCF1-49C4-95DE-6ADF83C851F6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2F78D-C829-4B68-BB7F-5DFECFB42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2621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FCDA-DCF1-49C4-95DE-6ADF83C851F6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2F78D-C829-4B68-BB7F-5DFECFB42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8145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FCDA-DCF1-49C4-95DE-6ADF83C851F6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2F78D-C829-4B68-BB7F-5DFECFB42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4010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FCDA-DCF1-49C4-95DE-6ADF83C851F6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2F78D-C829-4B68-BB7F-5DFECFB42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74493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FCDA-DCF1-49C4-95DE-6ADF83C851F6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2F78D-C829-4B68-BB7F-5DFECFB42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67945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A0FCDA-DCF1-49C4-95DE-6ADF83C851F6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62F78D-C829-4B68-BB7F-5DFECFB42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4982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lesson about symbolism in tudor portrai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10" y="539552"/>
            <a:ext cx="6480720" cy="8037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18958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397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</dc:creator>
  <cp:lastModifiedBy>Liz King</cp:lastModifiedBy>
  <cp:revision>2</cp:revision>
  <dcterms:created xsi:type="dcterms:W3CDTF">2016-08-31T20:19:28Z</dcterms:created>
  <dcterms:modified xsi:type="dcterms:W3CDTF">2021-03-06T16:03:31Z</dcterms:modified>
</cp:coreProperties>
</file>