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2" r:id="rId14"/>
    <p:sldId id="299" r:id="rId15"/>
    <p:sldId id="311" r:id="rId16"/>
    <p:sldId id="300" r:id="rId17"/>
    <p:sldId id="304" r:id="rId18"/>
    <p:sldId id="301" r:id="rId19"/>
    <p:sldId id="313" r:id="rId20"/>
    <p:sldId id="307" r:id="rId21"/>
    <p:sldId id="308" r:id="rId22"/>
    <p:sldId id="314" r:id="rId23"/>
    <p:sldId id="315" r:id="rId24"/>
    <p:sldId id="31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46" d="100"/>
          <a:sy n="46" d="100"/>
        </p:scale>
        <p:origin x="1224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11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image" Target="../media/image10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JP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3.png"/><Relationship Id="rId5" Type="http://schemas.microsoft.com/office/2007/relationships/hdphoto" Target="../media/hdphoto3.wdp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8.png"/><Relationship Id="rId5" Type="http://schemas.microsoft.com/office/2007/relationships/hdphoto" Target="../media/hdphoto4.wdp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6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8.png"/><Relationship Id="rId5" Type="http://schemas.openxmlformats.org/officeDocument/2006/relationships/image" Target="../media/image29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7514" y="2376055"/>
            <a:ext cx="6462320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4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4 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is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5 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does this symbol mean? 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Which of these balance scales shows both objects have an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mass?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682" y="4724952"/>
            <a:ext cx="670050" cy="6435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96844">
            <a:off x="3480142" y="4778369"/>
            <a:ext cx="656656" cy="11546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469" b="89844" l="2837" r="95272">
                        <a14:backgroundMark x1="34988" y1="18490" x2="34988" y2="18490"/>
                        <a14:backgroundMark x1="27896" y1="521" x2="27896" y2="5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966" y="4201732"/>
            <a:ext cx="2096172" cy="190290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329" b="89701" l="473" r="93617">
                        <a14:backgroundMark x1="24586" y1="15615" x2="24586" y2="15615"/>
                        <a14:backgroundMark x1="97400" y1="96346" x2="97400" y2="963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563" y="4437594"/>
            <a:ext cx="2699952" cy="19212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5031">
            <a:off x="5312916" y="4425421"/>
            <a:ext cx="759364" cy="99139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048" y="4377275"/>
            <a:ext cx="978009" cy="999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4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4 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is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5 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does this symbol mean? 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Which of these balance scales shows both objects have an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mass?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95520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18052" y="2603356"/>
            <a:ext cx="3545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 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means is equal to</a:t>
            </a:r>
            <a:endParaRPr lang="en-GB" sz="28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682" y="4724952"/>
            <a:ext cx="670050" cy="6435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96844">
            <a:off x="3480142" y="4778369"/>
            <a:ext cx="656656" cy="11546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469" b="89844" l="2837" r="95272">
                        <a14:backgroundMark x1="34988" y1="18490" x2="34988" y2="18490"/>
                        <a14:backgroundMark x1="27896" y1="521" x2="27896" y2="5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966" y="4201732"/>
            <a:ext cx="2096172" cy="190290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329" b="89701" l="473" r="93617">
                        <a14:backgroundMark x1="24586" y1="15615" x2="24586" y2="15615"/>
                        <a14:backgroundMark x1="97400" y1="96346" x2="97400" y2="963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563" y="4437594"/>
            <a:ext cx="2699952" cy="19212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5031">
            <a:off x="5312916" y="4425421"/>
            <a:ext cx="759364" cy="99139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048" y="4377275"/>
            <a:ext cx="978009" cy="99953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195520" y="11632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4526042" y="4305094"/>
            <a:ext cx="3294126" cy="174536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741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2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Equal or Unequal 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8673" y="3504020"/>
            <a:ext cx="1983446" cy="24459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82448" y="3880541"/>
            <a:ext cx="1939480" cy="2438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1852" y="1429054"/>
            <a:ext cx="2059243" cy="22623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741" y="1296978"/>
            <a:ext cx="2059243" cy="24563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53080" y="4869283"/>
            <a:ext cx="958483" cy="116589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892" y="2617336"/>
            <a:ext cx="958483" cy="116589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98499" y="2492514"/>
            <a:ext cx="958483" cy="116589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330" y="4697021"/>
            <a:ext cx="958483" cy="116589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029815" y="269648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81329" y="271124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900965" y="49290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65227" y="491146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063468" y="703837"/>
            <a:ext cx="1684424" cy="684273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Equal or Unequal?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951" y="2253203"/>
            <a:ext cx="403118" cy="4206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721" y="4262006"/>
            <a:ext cx="407500" cy="385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9667" y="1041926"/>
            <a:ext cx="1874299" cy="22609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506" y="2586827"/>
            <a:ext cx="1874299" cy="22609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33" y="977966"/>
            <a:ext cx="1832325" cy="20130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996" y="2332197"/>
            <a:ext cx="403118" cy="4206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780" y="1836021"/>
            <a:ext cx="403118" cy="42064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7267" y="2673848"/>
            <a:ext cx="403118" cy="42064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950" y="3411636"/>
            <a:ext cx="403118" cy="4206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325" y="3402555"/>
            <a:ext cx="403118" cy="42064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2735" y="3950007"/>
            <a:ext cx="403118" cy="42064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4051" y="2673848"/>
            <a:ext cx="407500" cy="38559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5967" y="2627685"/>
            <a:ext cx="407500" cy="38559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710" y="2235339"/>
            <a:ext cx="407500" cy="3855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028" y="2671628"/>
            <a:ext cx="407500" cy="38559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060" y="1877660"/>
            <a:ext cx="407500" cy="38559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7267" y="2235339"/>
            <a:ext cx="407500" cy="38559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446" y="3866556"/>
            <a:ext cx="407500" cy="38559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859" y="2644831"/>
            <a:ext cx="407500" cy="38559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741" y="3774734"/>
            <a:ext cx="407500" cy="38559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8031" y="1897085"/>
            <a:ext cx="407500" cy="385591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177984" y="4645464"/>
            <a:ext cx="6171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children.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They each have    marbles.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66608" y="5576562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groups of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877683" y="214840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805697" y="192081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073754" y="389771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533008" y="50990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043199" y="466121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355773" y="559089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382365" y="558983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5" name="Oval 34"/>
          <p:cNvSpPr/>
          <p:nvPr/>
        </p:nvSpPr>
        <p:spPr>
          <a:xfrm>
            <a:off x="2358152" y="772614"/>
            <a:ext cx="1381198" cy="57893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94" b="89241" l="4127" r="93016">
                        <a14:backgroundMark x1="29524" y1="18354" x2="29524" y2="18354"/>
                        <a14:backgroundMark x1="27937" y1="4430" x2="27937" y2="44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253" y="1258310"/>
            <a:ext cx="2599699" cy="13039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94" b="89241" l="4127" r="93016">
                        <a14:backgroundMark x1="29524" y1="18354" x2="29524" y2="18354"/>
                        <a14:backgroundMark x1="27937" y1="4430" x2="27937" y2="44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857" y="1284237"/>
            <a:ext cx="2599699" cy="130397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94" b="89241" l="4127" r="93016">
                        <a14:backgroundMark x1="29524" y1="18354" x2="29524" y2="18354"/>
                        <a14:backgroundMark x1="27937" y1="4430" x2="27937" y2="44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698" y="2504039"/>
            <a:ext cx="2599699" cy="13039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94" b="89241" l="4127" r="93016">
                        <a14:backgroundMark x1="29524" y1="18354" x2="29524" y2="18354"/>
                        <a14:backgroundMark x1="27937" y1="4430" x2="27937" y2="44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315" y="2714686"/>
            <a:ext cx="2599699" cy="13039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94" b="89241" l="4127" r="93016">
                        <a14:backgroundMark x1="29524" y1="18354" x2="29524" y2="18354"/>
                        <a14:backgroundMark x1="27937" y1="4430" x2="27937" y2="44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778" y="3324318"/>
            <a:ext cx="2599699" cy="130397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8208">
            <a:off x="1175453" y="1013477"/>
            <a:ext cx="980364" cy="9497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8208">
            <a:off x="1896127" y="1319041"/>
            <a:ext cx="980364" cy="94972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1016">
            <a:off x="2413687" y="1062680"/>
            <a:ext cx="980364" cy="94972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16915">
            <a:off x="5032492" y="1222230"/>
            <a:ext cx="980364" cy="9497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9945">
            <a:off x="6027776" y="1348704"/>
            <a:ext cx="980364" cy="94972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91611">
            <a:off x="6664038" y="1406382"/>
            <a:ext cx="980364" cy="94972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57176">
            <a:off x="1063954" y="2376780"/>
            <a:ext cx="980364" cy="94972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8208">
            <a:off x="1784628" y="2682344"/>
            <a:ext cx="980364" cy="94972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8208">
            <a:off x="2310884" y="2374414"/>
            <a:ext cx="980364" cy="94972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84073">
            <a:off x="5132089" y="2497872"/>
            <a:ext cx="980364" cy="94972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8208">
            <a:off x="5852763" y="2803436"/>
            <a:ext cx="980364" cy="94972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15742">
            <a:off x="6886829" y="2934960"/>
            <a:ext cx="980364" cy="94972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47244">
            <a:off x="3020188" y="3374449"/>
            <a:ext cx="980364" cy="94972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8208">
            <a:off x="3771004" y="3333844"/>
            <a:ext cx="980364" cy="94972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8208">
            <a:off x="4377124" y="3519325"/>
            <a:ext cx="980364" cy="949728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177984" y="4645464"/>
            <a:ext cx="6171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They each have             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66608" y="5576562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groups of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521701" y="507554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068508" y="464235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355773" y="559089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382365" y="558983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94" b="89241" l="4127" r="93016">
                        <a14:backgroundMark x1="29524" y1="18354" x2="29524" y2="18354"/>
                        <a14:backgroundMark x1="27937" y1="4430" x2="27937" y2="44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3797" y="4677994"/>
            <a:ext cx="985222" cy="49417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8208">
            <a:off x="6043169" y="5038157"/>
            <a:ext cx="647964" cy="6277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51879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These are unequal groups.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8673" y="3504020"/>
            <a:ext cx="1983446" cy="24459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82448" y="3880541"/>
            <a:ext cx="1939480" cy="2438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1852" y="1429054"/>
            <a:ext cx="2059243" cy="22623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741" y="1296978"/>
            <a:ext cx="2059243" cy="24563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53080" y="4869283"/>
            <a:ext cx="958483" cy="116589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892" y="2617336"/>
            <a:ext cx="958483" cy="116589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98499" y="2492514"/>
            <a:ext cx="958483" cy="116589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330" y="4697021"/>
            <a:ext cx="958483" cy="116589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029815" y="269648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81329" y="271124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900965" y="49290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65227" y="491146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213013" y="110622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can we make them equal?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885" y="5457786"/>
            <a:ext cx="558918" cy="536802"/>
          </a:xfrm>
          <a:prstGeom prst="rect">
            <a:avLst/>
          </a:prstGeom>
        </p:spPr>
      </p:pic>
      <p:sp>
        <p:nvSpPr>
          <p:cNvPr id="19" name="Rounded Rectangular Callout 18"/>
          <p:cNvSpPr/>
          <p:nvPr/>
        </p:nvSpPr>
        <p:spPr>
          <a:xfrm>
            <a:off x="3562007" y="3825945"/>
            <a:ext cx="2413553" cy="799927"/>
          </a:xfrm>
          <a:prstGeom prst="wedgeRoundRectCallout">
            <a:avLst>
              <a:gd name="adj1" fmla="val 69084"/>
              <a:gd name="adj2" fmla="val 5119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658417" y="3881048"/>
            <a:ext cx="2240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need one more apple.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159386" y="491151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541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  <p:bldP spid="14" grpId="0"/>
      <p:bldP spid="15" grpId="0"/>
      <p:bldP spid="16" grpId="0"/>
      <p:bldP spid="16" grpId="1"/>
      <p:bldP spid="18" grpId="0"/>
      <p:bldP spid="19" grpId="0" animBg="1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1188" y="136600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43707" y="150869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711">
            <a:off x="974605" y="2308601"/>
            <a:ext cx="3190167" cy="236830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711">
            <a:off x="4654627" y="2649405"/>
            <a:ext cx="3190167" cy="236830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711">
            <a:off x="2842458" y="4120724"/>
            <a:ext cx="3190167" cy="236830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021" y="2580965"/>
            <a:ext cx="1182409" cy="134894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668" y="4591523"/>
            <a:ext cx="1182409" cy="13489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466" y="3159084"/>
            <a:ext cx="1182409" cy="134894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279" y="2777169"/>
            <a:ext cx="1182409" cy="1348946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849" y="4346051"/>
            <a:ext cx="1056337" cy="1558087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807" y="2696851"/>
            <a:ext cx="1190175" cy="907425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36" y="1802696"/>
            <a:ext cx="1186800" cy="17505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382" y="4537932"/>
            <a:ext cx="1182409" cy="134894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043" y="3112222"/>
            <a:ext cx="1182409" cy="134894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400" y="2938278"/>
            <a:ext cx="1182409" cy="134894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263" y="2929569"/>
            <a:ext cx="1182409" cy="134894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401" y="3373274"/>
            <a:ext cx="1182409" cy="134894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840" y="4890532"/>
            <a:ext cx="1182409" cy="134894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82" y="2972723"/>
            <a:ext cx="1182409" cy="134894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119" y="4699297"/>
            <a:ext cx="1182409" cy="1348946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223363" y="361068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can we make 3 equal groups of 4     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871" y="695946"/>
            <a:ext cx="708337" cy="808103"/>
          </a:xfrm>
          <a:prstGeom prst="rect">
            <a:avLst/>
          </a:prstGeom>
        </p:spPr>
      </p:pic>
      <p:sp>
        <p:nvSpPr>
          <p:cNvPr id="26" name="Rounded Rectangular Callout 25"/>
          <p:cNvSpPr/>
          <p:nvPr/>
        </p:nvSpPr>
        <p:spPr>
          <a:xfrm>
            <a:off x="1887908" y="2234066"/>
            <a:ext cx="2413553" cy="713406"/>
          </a:xfrm>
          <a:prstGeom prst="wedgeRoundRectCallout">
            <a:avLst>
              <a:gd name="adj1" fmla="val -60973"/>
              <a:gd name="adj2" fmla="val 30722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1984318" y="2309640"/>
            <a:ext cx="2240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need one more.</a:t>
            </a:r>
          </a:p>
        </p:txBody>
      </p:sp>
      <p:sp>
        <p:nvSpPr>
          <p:cNvPr id="28" name="Rounded Rectangular Callout 27"/>
          <p:cNvSpPr/>
          <p:nvPr/>
        </p:nvSpPr>
        <p:spPr>
          <a:xfrm>
            <a:off x="2525185" y="4150491"/>
            <a:ext cx="2413553" cy="613000"/>
          </a:xfrm>
          <a:prstGeom prst="wedgeRoundRectCallout">
            <a:avLst>
              <a:gd name="adj1" fmla="val -42878"/>
              <a:gd name="adj2" fmla="val 108332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2641623" y="4249112"/>
            <a:ext cx="2240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need 2 more.</a:t>
            </a:r>
          </a:p>
        </p:txBody>
      </p:sp>
      <p:sp>
        <p:nvSpPr>
          <p:cNvPr id="30" name="Rounded Rectangular Callout 29"/>
          <p:cNvSpPr/>
          <p:nvPr/>
        </p:nvSpPr>
        <p:spPr>
          <a:xfrm>
            <a:off x="4840142" y="2202116"/>
            <a:ext cx="2092818" cy="878960"/>
          </a:xfrm>
          <a:prstGeom prst="wedgeRoundRectCallout">
            <a:avLst>
              <a:gd name="adj1" fmla="val 50423"/>
              <a:gd name="adj2" fmla="val 6380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4635748" y="2326153"/>
            <a:ext cx="2240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have 4! So I need zero.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 animBg="1"/>
      <p:bldP spid="27" grpId="0"/>
      <p:bldP spid="28" grpId="0" animBg="1"/>
      <p:bldP spid="29" grpId="0"/>
      <p:bldP spid="30" grpId="0" animBg="1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3 and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02227" y="201873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066304" y="150742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678" y="2784218"/>
            <a:ext cx="1868773" cy="1536328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1036561" y="1507423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Tiny, can you make    equal groups of   ?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711">
            <a:off x="819852" y="3013354"/>
            <a:ext cx="1797774" cy="133462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711">
            <a:off x="877109" y="3892354"/>
            <a:ext cx="1797774" cy="133462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711">
            <a:off x="2039120" y="4601268"/>
            <a:ext cx="1797774" cy="133462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711">
            <a:off x="3821989" y="4590503"/>
            <a:ext cx="1797774" cy="133462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711">
            <a:off x="5589637" y="4281725"/>
            <a:ext cx="1797774" cy="133462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246" y="3101523"/>
            <a:ext cx="1606528" cy="15278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19"/>
          <a:stretch/>
        </p:blipFill>
        <p:spPr>
          <a:xfrm>
            <a:off x="1136006" y="3214308"/>
            <a:ext cx="562166" cy="76120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177" y="3136908"/>
            <a:ext cx="1606528" cy="152780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964" y="2831009"/>
            <a:ext cx="1606528" cy="152780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277" y="2704272"/>
            <a:ext cx="1606528" cy="152780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14"/>
          <a:stretch/>
        </p:blipFill>
        <p:spPr>
          <a:xfrm>
            <a:off x="1535302" y="3319018"/>
            <a:ext cx="580881" cy="76120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58"/>
          <a:stretch/>
        </p:blipFill>
        <p:spPr>
          <a:xfrm>
            <a:off x="1465110" y="4127909"/>
            <a:ext cx="585760" cy="76120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08"/>
          <a:stretch/>
        </p:blipFill>
        <p:spPr>
          <a:xfrm>
            <a:off x="1864407" y="4232619"/>
            <a:ext cx="578348" cy="76120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767"/>
          <a:stretch/>
        </p:blipFill>
        <p:spPr>
          <a:xfrm>
            <a:off x="2409663" y="4891393"/>
            <a:ext cx="542543" cy="76120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509"/>
          <a:stretch/>
        </p:blipFill>
        <p:spPr>
          <a:xfrm>
            <a:off x="4236986" y="4841919"/>
            <a:ext cx="557083" cy="76120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76"/>
          <a:stretch/>
        </p:blipFill>
        <p:spPr>
          <a:xfrm>
            <a:off x="4636284" y="4946629"/>
            <a:ext cx="588860" cy="76120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40"/>
          <a:stretch/>
        </p:blipFill>
        <p:spPr>
          <a:xfrm rot="19994947">
            <a:off x="5973190" y="4537718"/>
            <a:ext cx="585865" cy="76120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81"/>
          <a:stretch/>
        </p:blipFill>
        <p:spPr>
          <a:xfrm rot="19994947">
            <a:off x="6373156" y="4645242"/>
            <a:ext cx="573365" cy="76120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04"/>
          <a:stretch/>
        </p:blipFill>
        <p:spPr>
          <a:xfrm>
            <a:off x="2806960" y="4946629"/>
            <a:ext cx="587383" cy="7612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474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711">
            <a:off x="4714666" y="3986906"/>
            <a:ext cx="2880207" cy="213819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711">
            <a:off x="1208137" y="3986905"/>
            <a:ext cx="2880207" cy="21381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02227" y="201873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053241" y="150742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678" y="2784218"/>
            <a:ext cx="1868773" cy="1536328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1017418" y="1520578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Tiny, can you make    equal groups of   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246" y="3101523"/>
            <a:ext cx="1606528" cy="15278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39"/>
          <a:stretch/>
        </p:blipFill>
        <p:spPr>
          <a:xfrm>
            <a:off x="5406758" y="4510924"/>
            <a:ext cx="589093" cy="76120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177" y="3136908"/>
            <a:ext cx="1606528" cy="152780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964" y="2831009"/>
            <a:ext cx="1606528" cy="152780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277" y="2704272"/>
            <a:ext cx="1606528" cy="152780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510" y="4889808"/>
            <a:ext cx="644093" cy="76120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159" y="4752670"/>
            <a:ext cx="644093" cy="76120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0114"/>
          <a:stretch/>
        </p:blipFill>
        <p:spPr>
          <a:xfrm>
            <a:off x="2817398" y="4634246"/>
            <a:ext cx="578945" cy="76120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225" y="4292102"/>
            <a:ext cx="1606528" cy="152780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605" y="4276611"/>
            <a:ext cx="1606528" cy="15278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5419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</a:t>
            </a:r>
            <a:r>
              <a:rPr lang="en-GB" dirty="0"/>
              <a:t>5</a:t>
            </a:r>
            <a:r>
              <a:rPr lang="en-GB" dirty="0" smtClean="0"/>
              <a:t>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8996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10|12.8|13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8|4.5|5.9|5.4|9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5|6.1|5.7|8.4|6.7|5.9|6.2|5.8|3.8|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25.9|8|4.6|4.2|2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2.9|3.7|4.4|1.9|3.9|5.3|7.7|3.4|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30.5|4|7.7|7.9|0.7|7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22.4|0.8|0.8|0.9|0.9|7.3|0.8|0.9|0.9|0.8|0.9|0.7|0.7|0.8|0.8|14.3|1.6|1.4|1.6|1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18.5|0.8|3.9|1|1|0.9|0.8|0.9|15.6|1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9035</TotalTime>
  <Words>249</Words>
  <Application>Microsoft Office PowerPoint</Application>
  <PresentationFormat>On-screen Show (4:3)</PresentationFormat>
  <Paragraphs>67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questions 3 and 4 on the worksheet</vt:lpstr>
      <vt:lpstr>PowerPoint Presentation</vt:lpstr>
      <vt:lpstr>PowerPoint Presentation</vt:lpstr>
      <vt:lpstr>Have a go at question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237</cp:revision>
  <dcterms:created xsi:type="dcterms:W3CDTF">2019-07-05T11:02:13Z</dcterms:created>
  <dcterms:modified xsi:type="dcterms:W3CDTF">2021-04-30T09:08:10Z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