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828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03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48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60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1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9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04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130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29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8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25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B84D8-276A-4F08-8146-2BA2B9D51843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94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Easy: Cut out characters and match them to the labels.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49010" y="3685336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witch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01993" y="3701837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p</a:t>
            </a:r>
            <a:r>
              <a:rPr lang="en-GB" sz="3000" dirty="0" smtClean="0">
                <a:latin typeface="Comic Sans MS" panose="030F0702030302020204" pitchFamily="66" charset="0"/>
              </a:rPr>
              <a:t>rincess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66555" y="3710118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giant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73431" y="3747963"/>
            <a:ext cx="23630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 smtClean="0">
                <a:latin typeface="Comic Sans MS" panose="030F0702030302020204" pitchFamily="66" charset="0"/>
              </a:rPr>
              <a:t>hree bears</a:t>
            </a:r>
            <a:endParaRPr lang="en-GB" sz="3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142648" y="3747963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Comic Sans MS" panose="030F0702030302020204" pitchFamily="66" charset="0"/>
              </a:rPr>
              <a:t>girl</a:t>
            </a:r>
            <a:endParaRPr lang="en-GB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6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Middle: Cut out characters and stick onto the letter that is for them. Talk about how they might feel and why.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2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64796" y="1412528"/>
            <a:ext cx="5517810" cy="34230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4440" y="323214"/>
            <a:ext cx="397192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916" y="423691"/>
            <a:ext cx="4354219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80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0" y="207373"/>
            <a:ext cx="5127725" cy="59695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3029131"/>
            <a:ext cx="4079185" cy="2808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247650"/>
            <a:ext cx="37433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44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Hard: Read the letters. </a:t>
            </a:r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ut out characters and stick them in your book. Write a sentence saying how the character would feel when they received it.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- Use ‘because’ and ‘and’ to link ideas.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4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64796" y="1412528"/>
            <a:ext cx="5517810" cy="34230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4440" y="323214"/>
            <a:ext cx="397192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916" y="423691"/>
            <a:ext cx="4354219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02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0" y="207373"/>
            <a:ext cx="5127725" cy="59695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3029131"/>
            <a:ext cx="4079185" cy="2808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247650"/>
            <a:ext cx="37433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760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85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4</cp:revision>
  <dcterms:created xsi:type="dcterms:W3CDTF">2021-04-11T11:15:32Z</dcterms:created>
  <dcterms:modified xsi:type="dcterms:W3CDTF">2021-04-11T11:22:45Z</dcterms:modified>
</cp:coreProperties>
</file>