
<file path=[Content_Types].xml><?xml version="1.0" encoding="utf-8"?>
<Types xmlns="http://schemas.openxmlformats.org/package/2006/content-types">
  <Default Extension="png" ContentType="image/pn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4"/>
  </p:notesMasterIdLst>
  <p:sldIdLst>
    <p:sldId id="296" r:id="rId11"/>
    <p:sldId id="297" r:id="rId12"/>
    <p:sldId id="298" r:id="rId13"/>
    <p:sldId id="312" r:id="rId14"/>
    <p:sldId id="299" r:id="rId15"/>
    <p:sldId id="300" r:id="rId16"/>
    <p:sldId id="304" r:id="rId17"/>
    <p:sldId id="313" r:id="rId18"/>
    <p:sldId id="314" r:id="rId19"/>
    <p:sldId id="301" r:id="rId20"/>
    <p:sldId id="311" r:id="rId21"/>
    <p:sldId id="307" r:id="rId22"/>
    <p:sldId id="308" r:id="rId2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73" d="100"/>
          <a:sy n="73" d="100"/>
        </p:scale>
        <p:origin x="1320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commentAuthors" Target="commentAuthors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notesMaster" Target="notesMasters/notesMaster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theme" Target="theme/theme1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25/04/2021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25/04/2021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5" Type="http://schemas.openxmlformats.org/officeDocument/2006/relationships/image" Target="../media/image13.emf"/><Relationship Id="rId4" Type="http://schemas.openxmlformats.org/officeDocument/2006/relationships/image" Target="../media/image12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openxmlformats.org/officeDocument/2006/relationships/image" Target="../media/image13.emf"/><Relationship Id="rId5" Type="http://schemas.openxmlformats.org/officeDocument/2006/relationships/image" Target="../media/image12.emf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../media/image14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emf"/><Relationship Id="rId7" Type="http://schemas.openxmlformats.org/officeDocument/2006/relationships/image" Target="../media/image1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3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6" Type="http://schemas.openxmlformats.org/officeDocument/2006/relationships/image" Target="../media/image13.emf"/><Relationship Id="rId5" Type="http://schemas.openxmlformats.org/officeDocument/2006/relationships/image" Target="../media/image12.emf"/><Relationship Id="rId4" Type="http://schemas.openxmlformats.org/officeDocument/2006/relationships/image" Target="../media/image11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47359" y="2280842"/>
            <a:ext cx="6663506" cy="24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1</a:t>
            </a:r>
            <a:r>
              <a:rPr lang="en-GB" sz="2800" dirty="0" smtClean="0">
                <a:latin typeface="Comic Sans MS" panose="030F0702030302020204" pitchFamily="66" charset="0"/>
              </a:rPr>
              <a:t>) How many?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2</a:t>
            </a:r>
            <a:r>
              <a:rPr lang="en-GB" sz="2800" dirty="0" smtClean="0">
                <a:latin typeface="Comic Sans MS" panose="030F0702030302020204" pitchFamily="66" charset="0"/>
              </a:rPr>
              <a:t>) What comes next? 36, 37, 38, 39 ___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3</a:t>
            </a:r>
            <a:r>
              <a:rPr lang="en-GB" sz="2800" dirty="0" smtClean="0">
                <a:latin typeface="Comic Sans MS" panose="030F0702030302020204" pitchFamily="66" charset="0"/>
              </a:rPr>
              <a:t>) Which is equal to 5 tens? 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 </a:t>
            </a:r>
            <a:r>
              <a:rPr lang="en-GB" sz="2800" dirty="0" smtClean="0">
                <a:latin typeface="Comic Sans MS" panose="030F0702030302020204" pitchFamily="66" charset="0"/>
              </a:rPr>
              <a:t>           fifty  or fifteen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4</a:t>
            </a:r>
            <a:r>
              <a:rPr lang="en-GB" sz="2800" dirty="0" smtClean="0">
                <a:latin typeface="Comic Sans MS" panose="030F0702030302020204" pitchFamily="66" charset="0"/>
              </a:rPr>
              <a:t>) What comes next? </a:t>
            </a:r>
            <a:r>
              <a:rPr lang="en-GB" sz="2800" dirty="0">
                <a:latin typeface="Comic Sans MS" panose="030F0702030302020204" pitchFamily="66" charset="0"/>
              </a:rPr>
              <a:t>3</a:t>
            </a:r>
            <a:r>
              <a:rPr lang="en-GB" sz="2800" dirty="0" smtClean="0">
                <a:latin typeface="Comic Sans MS" panose="030F0702030302020204" pitchFamily="66" charset="0"/>
              </a:rPr>
              <a:t>2, 31, 30, ___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9451" y="482546"/>
            <a:ext cx="612157" cy="76409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4904" y="336054"/>
            <a:ext cx="854165" cy="105708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5636" y="336054"/>
            <a:ext cx="854165" cy="1057083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15286" y="337208"/>
            <a:ext cx="854165" cy="1057083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9554" y="482546"/>
            <a:ext cx="612157" cy="76409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62344" y="502399"/>
            <a:ext cx="612157" cy="764098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5998" y="482546"/>
            <a:ext cx="612157" cy="7640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1</a:t>
            </a:r>
            <a:r>
              <a:rPr lang="en-GB" sz="2800" dirty="0" smtClean="0">
                <a:latin typeface="Comic Sans MS" panose="030F0702030302020204" pitchFamily="66" charset="0"/>
              </a:rPr>
              <a:t>) How many?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2</a:t>
            </a:r>
            <a:r>
              <a:rPr lang="en-GB" sz="2800" dirty="0" smtClean="0">
                <a:latin typeface="Comic Sans MS" panose="030F0702030302020204" pitchFamily="66" charset="0"/>
              </a:rPr>
              <a:t>) What comes next? 36, 37, 38, 39 ___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3</a:t>
            </a:r>
            <a:r>
              <a:rPr lang="en-GB" sz="2800" dirty="0" smtClean="0">
                <a:latin typeface="Comic Sans MS" panose="030F0702030302020204" pitchFamily="66" charset="0"/>
              </a:rPr>
              <a:t>) Which is equal to 5 tens? 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 </a:t>
            </a:r>
            <a:r>
              <a:rPr lang="en-GB" sz="2800" dirty="0" smtClean="0">
                <a:latin typeface="Comic Sans MS" panose="030F0702030302020204" pitchFamily="66" charset="0"/>
              </a:rPr>
              <a:t>           fifty  or fifteen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4</a:t>
            </a:r>
            <a:r>
              <a:rPr lang="en-GB" sz="2800" dirty="0" smtClean="0">
                <a:latin typeface="Comic Sans MS" panose="030F0702030302020204" pitchFamily="66" charset="0"/>
              </a:rPr>
              <a:t>) What comes next? </a:t>
            </a:r>
            <a:r>
              <a:rPr lang="en-GB" sz="2800" dirty="0">
                <a:latin typeface="Comic Sans MS" panose="030F0702030302020204" pitchFamily="66" charset="0"/>
              </a:rPr>
              <a:t>3</a:t>
            </a:r>
            <a:r>
              <a:rPr lang="en-GB" sz="2800" dirty="0" smtClean="0">
                <a:latin typeface="Comic Sans MS" panose="030F0702030302020204" pitchFamily="66" charset="0"/>
              </a:rPr>
              <a:t>2, 31, 30, ___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117762" y="622838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34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9451" y="482546"/>
            <a:ext cx="612157" cy="76409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4904" y="336054"/>
            <a:ext cx="854165" cy="105708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5636" y="336054"/>
            <a:ext cx="854165" cy="1057083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15286" y="337208"/>
            <a:ext cx="854165" cy="1057083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9554" y="482546"/>
            <a:ext cx="612157" cy="76409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62344" y="502399"/>
            <a:ext cx="612157" cy="764098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5998" y="482546"/>
            <a:ext cx="612157" cy="764098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6912344" y="1602946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40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Oval 2"/>
          <p:cNvSpPr/>
          <p:nvPr/>
        </p:nvSpPr>
        <p:spPr>
          <a:xfrm>
            <a:off x="1781070" y="3316406"/>
            <a:ext cx="1255594" cy="614149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/>
          <p:cNvSpPr txBox="1"/>
          <p:nvPr/>
        </p:nvSpPr>
        <p:spPr>
          <a:xfrm>
            <a:off x="6251301" y="4560189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29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457389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4" grpId="0"/>
      <p:bldP spid="3" grpId="0" animBg="1"/>
      <p:bldP spid="1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344551" y="307480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Part whole model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9016" y="1054308"/>
            <a:ext cx="4295582" cy="430022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9934" t="34426" r="42244" b="42987"/>
          <a:stretch/>
        </p:blipFill>
        <p:spPr>
          <a:xfrm>
            <a:off x="5374950" y="4568362"/>
            <a:ext cx="342453" cy="393187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5002" t="23074" r="31995" b="33000"/>
          <a:stretch/>
        </p:blipFill>
        <p:spPr>
          <a:xfrm>
            <a:off x="2970903" y="3446053"/>
            <a:ext cx="699670" cy="1973071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9934" t="34426" r="42244" b="42987"/>
          <a:stretch/>
        </p:blipFill>
        <p:spPr>
          <a:xfrm>
            <a:off x="5372516" y="4274721"/>
            <a:ext cx="342453" cy="39318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9934" t="34426" r="42244" b="42987"/>
          <a:stretch/>
        </p:blipFill>
        <p:spPr>
          <a:xfrm>
            <a:off x="5686356" y="4572522"/>
            <a:ext cx="342453" cy="393187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9934" t="34426" r="42244" b="42987"/>
          <a:stretch/>
        </p:blipFill>
        <p:spPr>
          <a:xfrm>
            <a:off x="5671236" y="3994863"/>
            <a:ext cx="342453" cy="393187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9934" t="34426" r="42244" b="42987"/>
          <a:stretch/>
        </p:blipFill>
        <p:spPr>
          <a:xfrm>
            <a:off x="5360288" y="3996786"/>
            <a:ext cx="342453" cy="393187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9934" t="34426" r="42244" b="42987"/>
          <a:stretch/>
        </p:blipFill>
        <p:spPr>
          <a:xfrm>
            <a:off x="5685187" y="4260862"/>
            <a:ext cx="342453" cy="393187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1441090" y="5469494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1 ten and 6 ones </a:t>
            </a:r>
            <a:r>
              <a:rPr lang="en-GB" sz="32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200" dirty="0" smtClean="0">
                <a:latin typeface="Comic Sans MS" panose="030F0702030302020204" pitchFamily="66" charset="0"/>
              </a:rPr>
              <a:t> 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4028872" y="1523590"/>
            <a:ext cx="9958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 smtClean="0">
                <a:solidFill>
                  <a:srgbClr val="FFC000"/>
                </a:solidFill>
                <a:latin typeface="Comic Sans MS" panose="030F0702030302020204" pitchFamily="66" charset="0"/>
              </a:rPr>
              <a:t>1</a:t>
            </a:r>
            <a:r>
              <a:rPr lang="en-GB" sz="4000" dirty="0">
                <a:solidFill>
                  <a:srgbClr val="FF0000"/>
                </a:solidFill>
                <a:latin typeface="Comic Sans MS" panose="030F0702030302020204" pitchFamily="66" charset="0"/>
              </a:rPr>
              <a:t>6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344076" y="5469494"/>
            <a:ext cx="7664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16</a:t>
            </a:r>
            <a:endParaRPr lang="en-GB" sz="32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344551" y="310911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Part whole model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9016" y="1054308"/>
            <a:ext cx="4295582" cy="4300221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5374950" y="4568362"/>
            <a:ext cx="342453" cy="39318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2995378" y="3431828"/>
            <a:ext cx="699670" cy="1973071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5374950" y="4296707"/>
            <a:ext cx="342453" cy="393187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5686356" y="4572522"/>
            <a:ext cx="342453" cy="393187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5686356" y="4025157"/>
            <a:ext cx="342453" cy="393187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5374950" y="4025052"/>
            <a:ext cx="342453" cy="393187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5686356" y="4298840"/>
            <a:ext cx="342453" cy="393187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1441090" y="5469494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3</a:t>
            </a:r>
            <a:r>
              <a:rPr lang="en-GB" sz="3200" dirty="0" smtClean="0">
                <a:latin typeface="Comic Sans MS" panose="030F0702030302020204" pitchFamily="66" charset="0"/>
              </a:rPr>
              <a:t> tens and 8 ones </a:t>
            </a:r>
            <a:r>
              <a:rPr lang="en-GB" sz="32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200" dirty="0" smtClean="0">
                <a:latin typeface="Comic Sans MS" panose="030F0702030302020204" pitchFamily="66" charset="0"/>
              </a:rPr>
              <a:t> 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4028872" y="1523590"/>
            <a:ext cx="9958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solidFill>
                  <a:srgbClr val="FFC000"/>
                </a:solidFill>
                <a:latin typeface="Comic Sans MS" panose="030F0702030302020204" pitchFamily="66" charset="0"/>
              </a:rPr>
              <a:t>3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8</a:t>
            </a:r>
            <a:endParaRPr lang="en-GB" sz="40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6344076" y="5469494"/>
            <a:ext cx="7664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38</a:t>
            </a:r>
            <a:endParaRPr lang="en-GB" sz="32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3301358" y="3431828"/>
            <a:ext cx="699670" cy="1973071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2689397" y="3431828"/>
            <a:ext cx="699670" cy="1973071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5686356" y="3751474"/>
            <a:ext cx="342453" cy="393187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5374950" y="3753397"/>
            <a:ext cx="342453" cy="39318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344551" y="457439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Part whole model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9016" y="1054308"/>
            <a:ext cx="4295582" cy="4300221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1441090" y="5469494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2</a:t>
            </a:r>
            <a:r>
              <a:rPr lang="en-GB" sz="3200" dirty="0" smtClean="0">
                <a:latin typeface="Comic Sans MS" panose="030F0702030302020204" pitchFamily="66" charset="0"/>
              </a:rPr>
              <a:t> tens and 7 ones </a:t>
            </a:r>
            <a:r>
              <a:rPr lang="en-GB" sz="32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200" dirty="0" smtClean="0">
                <a:latin typeface="Comic Sans MS" panose="030F0702030302020204" pitchFamily="66" charset="0"/>
              </a:rPr>
              <a:t> 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4028872" y="1523590"/>
            <a:ext cx="9958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 smtClean="0">
                <a:latin typeface="Comic Sans MS" panose="030F0702030302020204" pitchFamily="66" charset="0"/>
              </a:rPr>
              <a:t>27</a:t>
            </a:r>
            <a:endParaRPr lang="en-GB" sz="4000" dirty="0">
              <a:latin typeface="Comic Sans MS" panose="030F0702030302020204" pitchFamily="66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6344076" y="5469494"/>
            <a:ext cx="7664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27</a:t>
            </a:r>
            <a:endParaRPr lang="en-GB" sz="32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3483" y="962526"/>
            <a:ext cx="2055098" cy="904076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0056" y="2912009"/>
            <a:ext cx="2022074" cy="889548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4488" y="1937267"/>
            <a:ext cx="2055098" cy="904076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2306076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0 L 0.18107 0.38889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045" y="19444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9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3.7037E-7 L 0.18247 0.36597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115" y="1828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2000" fill="hold"/>
                                        <p:tgtEl>
                                          <p:spTgt spid="16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13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" dur="2000" fill="hold"/>
                                        <p:tgtEl>
                                          <p:spTgt spid="18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9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1.85185E-6 L 0.45416 0.13959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708" y="696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2" dur="2000" fill="hold"/>
                                        <p:tgtEl>
                                          <p:spTgt spid="17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344551" y="457439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Part whole model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9016" y="1054308"/>
            <a:ext cx="4295582" cy="4300221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1441090" y="5469494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4 tens and 1 one </a:t>
            </a:r>
            <a:r>
              <a:rPr lang="en-GB" sz="32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200" dirty="0" smtClean="0">
                <a:latin typeface="Comic Sans MS" panose="030F0702030302020204" pitchFamily="66" charset="0"/>
              </a:rPr>
              <a:t> 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4028872" y="1523590"/>
            <a:ext cx="9958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 smtClean="0">
                <a:latin typeface="Comic Sans MS" panose="030F0702030302020204" pitchFamily="66" charset="0"/>
              </a:rPr>
              <a:t>41</a:t>
            </a:r>
            <a:endParaRPr lang="en-GB" sz="4000" dirty="0">
              <a:latin typeface="Comic Sans MS" panose="030F0702030302020204" pitchFamily="66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6344076" y="5469494"/>
            <a:ext cx="7664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41</a:t>
            </a:r>
            <a:endParaRPr lang="en-GB" sz="32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4016" y="822245"/>
            <a:ext cx="1297138" cy="1605291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1990" y="3815726"/>
            <a:ext cx="1034684" cy="1291501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8565" y="2168726"/>
            <a:ext cx="1317414" cy="1630383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8826" y="2078476"/>
            <a:ext cx="1297138" cy="1605291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104" y="733794"/>
            <a:ext cx="1297138" cy="1605291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391281" y="942748"/>
            <a:ext cx="747045" cy="747045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5453800" y="1085437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4903888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364 -0.02408 L 0.18472 0.36481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045" y="19444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9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3.7037E-6 L 0.16284 0.26158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142" y="13079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49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2.59259E-6 L 0.1915 0.26828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566" y="13403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49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3281 -0.00324 L 0.14826 0.38565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045" y="194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6" dur="2000" fill="hold"/>
                                        <p:tgtEl>
                                          <p:spTgt spid="16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17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8" dur="2000" fill="hold"/>
                                        <p:tgtEl>
                                          <p:spTgt spid="18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0" dur="2000" fill="hold"/>
                                        <p:tgtEl>
                                          <p:spTgt spid="11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2" dur="2000" fill="hold"/>
                                        <p:tgtEl>
                                          <p:spTgt spid="12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9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2.96296E-6 L 0.49132 -0.01365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566" y="-6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0" dur="2000" fill="hold"/>
                                        <p:tgtEl>
                                          <p:spTgt spid="17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Have a go at question 1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164174" y="377482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Representing numbers to 50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2430014" y="5046921"/>
            <a:ext cx="342453" cy="39318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2430014" y="5543161"/>
            <a:ext cx="342453" cy="393187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1543087" y="4232843"/>
            <a:ext cx="699670" cy="1973071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2430014" y="5295041"/>
            <a:ext cx="342453" cy="393187"/>
          </a:xfrm>
          <a:prstGeom prst="rect">
            <a:avLst/>
          </a:prstGeom>
        </p:spPr>
      </p:pic>
      <p:grpSp>
        <p:nvGrpSpPr>
          <p:cNvPr id="20" name="Group 19"/>
          <p:cNvGrpSpPr/>
          <p:nvPr/>
        </p:nvGrpSpPr>
        <p:grpSpPr>
          <a:xfrm>
            <a:off x="841042" y="1127147"/>
            <a:ext cx="2911711" cy="1267699"/>
            <a:chOff x="667512" y="935756"/>
            <a:chExt cx="3308062" cy="1486290"/>
          </a:xfrm>
        </p:grpSpPr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67512" y="935756"/>
              <a:ext cx="1179207" cy="1459344"/>
            </a:xfrm>
            <a:prstGeom prst="rect">
              <a:avLst/>
            </a:prstGeom>
          </p:spPr>
        </p:pic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53389" y="1190126"/>
              <a:ext cx="922185" cy="1151079"/>
            </a:xfrm>
            <a:prstGeom prst="rect">
              <a:avLst/>
            </a:prstGeom>
          </p:spPr>
        </p:pic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25472" y="956156"/>
              <a:ext cx="1179207" cy="1459344"/>
            </a:xfrm>
            <a:prstGeom prst="rect">
              <a:avLst/>
            </a:prstGeom>
          </p:spPr>
        </p:pic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25826" y="962702"/>
              <a:ext cx="1179207" cy="1459344"/>
            </a:xfrm>
            <a:prstGeom prst="rect">
              <a:avLst/>
            </a:prstGeom>
          </p:spPr>
        </p:pic>
      </p:grpSp>
      <p:grpSp>
        <p:nvGrpSpPr>
          <p:cNvPr id="23" name="Group 22"/>
          <p:cNvGrpSpPr/>
          <p:nvPr/>
        </p:nvGrpSpPr>
        <p:grpSpPr>
          <a:xfrm>
            <a:off x="812270" y="2686174"/>
            <a:ext cx="2438302" cy="1523686"/>
            <a:chOff x="812269" y="2456306"/>
            <a:chExt cx="2877877" cy="1832999"/>
          </a:xfrm>
        </p:grpSpPr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 rot="16200000">
              <a:off x="298955" y="2969620"/>
              <a:ext cx="1832998" cy="806370"/>
            </a:xfrm>
            <a:prstGeom prst="rect">
              <a:avLst/>
            </a:prstGeom>
          </p:spPr>
        </p:pic>
        <p:pic>
          <p:nvPicPr>
            <p:cNvPr id="15" name="Picture 14"/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 rot="16200000">
              <a:off x="2370462" y="2969621"/>
              <a:ext cx="1832998" cy="806370"/>
            </a:xfrm>
            <a:prstGeom prst="rect">
              <a:avLst/>
            </a:prstGeom>
          </p:spPr>
        </p:pic>
        <p:pic>
          <p:nvPicPr>
            <p:cNvPr id="16" name="Picture 15"/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 rot="16200000">
              <a:off x="1334708" y="2969621"/>
              <a:ext cx="1832998" cy="806370"/>
            </a:xfrm>
            <a:prstGeom prst="rect">
              <a:avLst/>
            </a:prstGeom>
          </p:spPr>
        </p:pic>
      </p:grpSp>
      <p:sp>
        <p:nvSpPr>
          <p:cNvPr id="17" name="TextBox 16"/>
          <p:cNvSpPr txBox="1"/>
          <p:nvPr/>
        </p:nvSpPr>
        <p:spPr>
          <a:xfrm>
            <a:off x="5821438" y="2929085"/>
            <a:ext cx="166382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 smtClean="0">
                <a:latin typeface="Comic Sans MS" panose="030F0702030302020204" pitchFamily="66" charset="0"/>
              </a:rPr>
              <a:t>thirty</a:t>
            </a:r>
            <a:endParaRPr lang="en-GB" sz="4000" dirty="0">
              <a:latin typeface="Comic Sans MS" panose="030F0702030302020204" pitchFamily="66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5797871" y="1515170"/>
            <a:ext cx="166382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 smtClean="0">
                <a:latin typeface="Comic Sans MS" panose="030F0702030302020204" pitchFamily="66" charset="0"/>
              </a:rPr>
              <a:t>1</a:t>
            </a:r>
            <a:r>
              <a:rPr lang="en-GB" sz="4000" dirty="0"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5851623" y="4743156"/>
            <a:ext cx="166382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 smtClean="0">
                <a:latin typeface="Comic Sans MS" panose="030F0702030302020204" pitchFamily="66" charset="0"/>
              </a:rPr>
              <a:t>31</a:t>
            </a:r>
            <a:endParaRPr lang="en-GB" sz="4000" dirty="0">
              <a:latin typeface="Comic Sans MS" panose="030F0702030302020204" pitchFamily="66" charset="0"/>
            </a:endParaRPr>
          </a:p>
        </p:txBody>
      </p:sp>
      <p:cxnSp>
        <p:nvCxnSpPr>
          <p:cNvPr id="21" name="Straight Arrow Connector 20"/>
          <p:cNvCxnSpPr/>
          <p:nvPr/>
        </p:nvCxnSpPr>
        <p:spPr>
          <a:xfrm>
            <a:off x="4076810" y="2019869"/>
            <a:ext cx="2258676" cy="286564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/>
          <p:cNvCxnSpPr/>
          <p:nvPr/>
        </p:nvCxnSpPr>
        <p:spPr>
          <a:xfrm>
            <a:off x="3889043" y="3291466"/>
            <a:ext cx="1981402" cy="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Arrow Connector 24"/>
          <p:cNvCxnSpPr/>
          <p:nvPr/>
        </p:nvCxnSpPr>
        <p:spPr>
          <a:xfrm flipV="1">
            <a:off x="3108770" y="2019870"/>
            <a:ext cx="3051529" cy="3476495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9957914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5267495" y="3356858"/>
            <a:ext cx="2740334" cy="2743294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950742" y="936729"/>
            <a:ext cx="2796287" cy="279930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5951" y="3150981"/>
            <a:ext cx="2835485" cy="2838547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6189212" y="5169277"/>
            <a:ext cx="83494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50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715296" y="2043994"/>
            <a:ext cx="83494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35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760674" y="3481952"/>
            <a:ext cx="83494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23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2838548" y="5339263"/>
            <a:ext cx="342453" cy="393187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886390" y="4401405"/>
            <a:ext cx="638297" cy="1800000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-802356" y="289080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What is missing?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5162326" y="3065138"/>
            <a:ext cx="638297" cy="1800000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5780248" y="3071623"/>
            <a:ext cx="638297" cy="1800000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5561069" y="3065138"/>
            <a:ext cx="638297" cy="1800000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5364766" y="3071716"/>
            <a:ext cx="638297" cy="1800000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1276581" y="4401404"/>
            <a:ext cx="638297" cy="1800000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3045873" y="4990134"/>
            <a:ext cx="342453" cy="393187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2595615" y="4983934"/>
            <a:ext cx="342453" cy="393187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2962296" y="2200840"/>
            <a:ext cx="638297" cy="1800000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3488030" y="2205995"/>
            <a:ext cx="638297" cy="1800000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3213204" y="2189714"/>
            <a:ext cx="638297" cy="1800000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3127462" y="1299245"/>
            <a:ext cx="342453" cy="393187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3494156" y="1076165"/>
            <a:ext cx="342453" cy="393187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3565863" y="1451645"/>
            <a:ext cx="342453" cy="393187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3215000" y="1620660"/>
            <a:ext cx="342453" cy="393187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5974773" y="3063286"/>
            <a:ext cx="638297" cy="1800000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3587959" y="1773060"/>
            <a:ext cx="342453" cy="39318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482969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3" dur="2000" fill="hold"/>
                                        <p:tgtEl>
                                          <p:spTgt spid="12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24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5" dur="2000" fill="hold"/>
                                        <p:tgtEl>
                                          <p:spTgt spid="14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7" dur="2000" fill="hold"/>
                                        <p:tgtEl>
                                          <p:spTgt spid="21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28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9" dur="2000" fill="hold"/>
                                        <p:tgtEl>
                                          <p:spTgt spid="23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0" dur="2000" fill="hold"/>
                                        <p:tgtEl>
                                          <p:spTgt spid="22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6" dur="2000" fill="hold"/>
                                        <p:tgtEl>
                                          <p:spTgt spid="24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67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8" dur="2000" fill="hold"/>
                                        <p:tgtEl>
                                          <p:spTgt spid="25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69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70" dur="2000" fill="hold"/>
                                        <p:tgtEl>
                                          <p:spTgt spid="26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71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72" dur="2000" fill="hold"/>
                                        <p:tgtEl>
                                          <p:spTgt spid="27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73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74" dur="2000" fill="hold"/>
                                        <p:tgtEl>
                                          <p:spTgt spid="28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7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76" dur="2000" fill="hold"/>
                                        <p:tgtEl>
                                          <p:spTgt spid="29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2" dur="2000" fill="hold"/>
                                        <p:tgtEl>
                                          <p:spTgt spid="32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93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4" dur="2000" fill="hold"/>
                                        <p:tgtEl>
                                          <p:spTgt spid="30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8" dur="2000" fill="hold"/>
                                        <p:tgtEl>
                                          <p:spTgt spid="17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119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0" dur="2000" fill="hold"/>
                                        <p:tgtEl>
                                          <p:spTgt spid="18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121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2" dur="2000" fill="hold"/>
                                        <p:tgtEl>
                                          <p:spTgt spid="19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123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4" dur="2000" fill="hold"/>
                                        <p:tgtEl>
                                          <p:spTgt spid="20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12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6" dur="2000" fill="hold"/>
                                        <p:tgtEl>
                                          <p:spTgt spid="31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Have a go at questions 3 and 4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2377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7.1|12.8|16.4|27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2|5.4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1.3|2.7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9.7|2.5|7|2.4|4.1|7.9|2.8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9.1|2.5|6.6|2.2|5.7|7.1|3.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9.1|9.6|16.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1|3.1|7.8|9.4|2.6|8|2.3|5.5|9.1|5.9|2.5|3.8|1.3|4.4|1.1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7" ma:contentTypeDescription="Create a new document." ma:contentTypeScope="" ma:versionID="d1bbd0e7118b8034b1837b1a97a3e8b1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6327414cb3b5f93d160f991d0b6625f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11727757-3061-47D3-99FD-9493F136DC43}">
  <ds:schemaRefs>
    <ds:schemaRef ds:uri="http://purl.org/dc/elements/1.1/"/>
    <ds:schemaRef ds:uri="http://schemas.microsoft.com/office/2006/metadata/properties"/>
    <ds:schemaRef ds:uri="522d4c35-b548-4432-90ae-af4376e1c4b4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972645BB-C536-4612-8AE4-E740337A994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3392</TotalTime>
  <Words>180</Words>
  <Application>Microsoft Office PowerPoint</Application>
  <PresentationFormat>On-screen Show (4:3)</PresentationFormat>
  <Paragraphs>54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13</vt:i4>
      </vt:variant>
    </vt:vector>
  </HeadingPairs>
  <TitlesOfParts>
    <vt:vector size="25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 1 on the worksheet</vt:lpstr>
      <vt:lpstr>PowerPoint Presentation</vt:lpstr>
      <vt:lpstr>PowerPoint Presentation</vt:lpstr>
      <vt:lpstr>Have a go at questions 3 and 4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E Hanson BTP</cp:lastModifiedBy>
  <cp:revision>229</cp:revision>
  <dcterms:created xsi:type="dcterms:W3CDTF">2019-07-05T11:02:13Z</dcterms:created>
  <dcterms:modified xsi:type="dcterms:W3CDTF">2021-04-25T21:23:52Z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