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590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60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575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256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557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890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732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325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48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480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72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910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7575" y="170983"/>
            <a:ext cx="657397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Twinkl Cursive Looped" panose="02000000000000000000" pitchFamily="2" charset="0"/>
              </a:rPr>
              <a:t>Wednesday 6th January 2021</a:t>
            </a:r>
          </a:p>
          <a:p>
            <a:endParaRPr lang="en-GB" sz="2400" b="1" dirty="0" smtClean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Our </a:t>
            </a:r>
            <a:r>
              <a:rPr lang="en-GB" sz="2400" b="1" dirty="0" smtClean="0">
                <a:latin typeface="Twinkl Cursive Looped" panose="02000000000000000000" pitchFamily="2" charset="0"/>
              </a:rPr>
              <a:t>story is set in the Stone Age.</a:t>
            </a:r>
          </a:p>
          <a:p>
            <a:endParaRPr lang="en-GB" sz="2400" b="1" dirty="0" smtClean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What </a:t>
            </a:r>
            <a:r>
              <a:rPr lang="en-GB" sz="2400" b="1" dirty="0" smtClean="0">
                <a:latin typeface="Twinkl Cursive Looped" panose="02000000000000000000" pitchFamily="2" charset="0"/>
              </a:rPr>
              <a:t>do you already know about the Stone Age</a:t>
            </a:r>
            <a:r>
              <a:rPr lang="en-GB" sz="2400" b="1" dirty="0" smtClean="0">
                <a:latin typeface="Twinkl Cursive Looped" panose="02000000000000000000" pitchFamily="2" charset="0"/>
              </a:rPr>
              <a:t>?</a:t>
            </a:r>
          </a:p>
          <a:p>
            <a:endParaRPr lang="en-GB" sz="2400" b="1" dirty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What would you like to know?</a:t>
            </a:r>
            <a:endParaRPr lang="en-GB" sz="2400" b="1" dirty="0" smtClean="0">
              <a:latin typeface="Twinkl Cursive Looped" panose="02000000000000000000" pitchFamily="2" charset="0"/>
            </a:endParaRPr>
          </a:p>
          <a:p>
            <a:endParaRPr lang="en-GB" sz="2400" b="1" dirty="0">
              <a:latin typeface="Twinkl Cursive Looped" panose="020000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b="1" dirty="0" smtClean="0">
                <a:latin typeface="Twinkl Cursive Looped" panose="02000000000000000000" pitchFamily="2" charset="0"/>
              </a:rPr>
              <a:t>COPY </a:t>
            </a:r>
            <a:r>
              <a:rPr lang="en-GB" sz="3200" b="1" dirty="0" smtClean="0">
                <a:latin typeface="Twinkl Cursive Looped" panose="02000000000000000000" pitchFamily="2" charset="0"/>
              </a:rPr>
              <a:t>AND COMPLETE THE </a:t>
            </a:r>
            <a:r>
              <a:rPr lang="en-GB" sz="3200" b="1" dirty="0" smtClean="0">
                <a:latin typeface="Twinkl Cursive Looped" panose="02000000000000000000" pitchFamily="2" charset="0"/>
              </a:rPr>
              <a:t>FIRST TWO </a:t>
            </a:r>
            <a:r>
              <a:rPr lang="en-GB" sz="3200" b="1" dirty="0" smtClean="0">
                <a:latin typeface="Twinkl Cursive Looped" panose="02000000000000000000" pitchFamily="2" charset="0"/>
              </a:rPr>
              <a:t> </a:t>
            </a:r>
            <a:r>
              <a:rPr lang="en-GB" sz="3200" b="1" dirty="0" smtClean="0">
                <a:latin typeface="Twinkl Cursive Looped" panose="02000000000000000000" pitchFamily="2" charset="0"/>
              </a:rPr>
              <a:t>COLUMNS OF THE TABLE</a:t>
            </a:r>
            <a:endParaRPr lang="en-GB" sz="3200" b="1" dirty="0" smtClean="0">
              <a:latin typeface="Twinkl Cursive Looped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10184"/>
          <a:stretch/>
        </p:blipFill>
        <p:spPr>
          <a:xfrm>
            <a:off x="159026" y="5330969"/>
            <a:ext cx="6811073" cy="13011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3052" y="7164810"/>
            <a:ext cx="65399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 smtClean="0">
                <a:latin typeface="Twinkl Cursive Looped" panose="02000000000000000000" pitchFamily="2" charset="0"/>
              </a:rPr>
              <a:t>HOW MIGHT LIFE HAVE BEEN DIFFERENT FOR THOSE EARLY  HUMANS?</a:t>
            </a:r>
            <a:endParaRPr lang="en-GB" sz="3200" b="1" dirty="0">
              <a:latin typeface="Twinkl Cursive Looped" panose="02000000000000000000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3708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51</Words>
  <Application>Microsoft Office PowerPoint</Application>
  <PresentationFormat>A4 Paper (210x297 mm)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4</cp:revision>
  <dcterms:created xsi:type="dcterms:W3CDTF">2020-12-28T23:02:06Z</dcterms:created>
  <dcterms:modified xsi:type="dcterms:W3CDTF">2021-01-05T21:01:10Z</dcterms:modified>
</cp:coreProperties>
</file>