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57" r:id="rId5"/>
    <p:sldId id="258" r:id="rId6"/>
    <p:sldId id="265" r:id="rId7"/>
    <p:sldId id="262" r:id="rId8"/>
    <p:sldId id="259" r:id="rId9"/>
    <p:sldId id="261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78CA7E5-F857-3133-ABBA-7D33178FA7C8}" v="23" dt="2021-01-06T19:22:46.822"/>
    <p1510:client id="{6924F407-5CF4-C47F-BA1C-44A5055CE5FC}" v="4" dt="2021-01-04T17:13:15.8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7" d="100"/>
          <a:sy n="77" d="100"/>
        </p:scale>
        <p:origin x="-438" y="25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0268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57267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56211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96138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37553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82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26482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12334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8172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2536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3990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C704A0-E60C-4490-9C33-FB71B8797DB2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D3237-41BF-488F-8BA9-C149B74892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11757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0"/>
            <a:ext cx="9144000" cy="1762516"/>
          </a:xfrm>
        </p:spPr>
        <p:txBody>
          <a:bodyPr/>
          <a:lstStyle/>
          <a:p>
            <a:r>
              <a:rPr lang="en-GB" u="sng" dirty="0">
                <a:latin typeface="Comic Sans MS" panose="030F0702030302020204" pitchFamily="66" charset="0"/>
              </a:rPr>
              <a:t>Friday 8</a:t>
            </a:r>
            <a:r>
              <a:rPr lang="en-GB" u="sng" baseline="30000" dirty="0">
                <a:latin typeface="Comic Sans MS" panose="030F0702030302020204" pitchFamily="66" charset="0"/>
              </a:rPr>
              <a:t>th</a:t>
            </a:r>
            <a:r>
              <a:rPr lang="en-GB" u="sng" dirty="0">
                <a:latin typeface="Comic Sans MS" panose="030F0702030302020204" pitchFamily="66" charset="0"/>
              </a:rPr>
              <a:t> January 2021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75360" y="3423542"/>
            <a:ext cx="5917809" cy="2133196"/>
          </a:xfrm>
        </p:spPr>
        <p:txBody>
          <a:bodyPr>
            <a:normAutofit lnSpcReduction="10000"/>
          </a:bodyPr>
          <a:lstStyle/>
          <a:p>
            <a:pPr fontAlgn="base"/>
            <a:r>
              <a:rPr lang="en-GB" sz="3500" dirty="0">
                <a:latin typeface="Comic Sans MS" panose="030F0702030302020204" pitchFamily="66" charset="0"/>
              </a:rPr>
              <a:t>LO: To describe a story setting.</a:t>
            </a:r>
          </a:p>
          <a:p>
            <a:pPr fontAlgn="base"/>
            <a:endParaRPr lang="en-GB" sz="3500" dirty="0">
              <a:latin typeface="Comic Sans MS" panose="030F0702030302020204" pitchFamily="66" charset="0"/>
            </a:endParaRPr>
          </a:p>
          <a:p>
            <a:pPr fontAlgn="base"/>
            <a:r>
              <a:rPr lang="en-GB" sz="3500" dirty="0">
                <a:latin typeface="Comic Sans MS" panose="030F0702030302020204" pitchFamily="66" charset="0"/>
              </a:rPr>
              <a:t>SC: To use adjectives </a:t>
            </a:r>
          </a:p>
          <a:p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E26DAD5F-F94C-4202-A6DB-A17F4DC8B66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112" y="2189210"/>
            <a:ext cx="3977457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850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846252" y="340496"/>
            <a:ext cx="983153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6600" dirty="0">
                <a:latin typeface="Comic Sans MS" pitchFamily="66" charset="0"/>
              </a:rPr>
              <a:t>What is a story setting?</a:t>
            </a:r>
            <a:endParaRPr lang="en-GB" sz="6600" dirty="0">
              <a:latin typeface="Comic Sans MS" pitchFamily="66" charset="0"/>
            </a:endParaRPr>
          </a:p>
        </p:txBody>
      </p:sp>
      <p:pic>
        <p:nvPicPr>
          <p:cNvPr id="3" name="Picture 4" descr="Thinking Face Emoji (U+1F914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8155" y="2110238"/>
            <a:ext cx="4042012" cy="4042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018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685037" y="315782"/>
            <a:ext cx="10979741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4800" dirty="0">
                <a:latin typeface="Comic Sans MS" pitchFamily="66" charset="0"/>
              </a:rPr>
              <a:t>A story setting is where a story takes place.</a:t>
            </a:r>
            <a:endParaRPr lang="en-GB" sz="4800" dirty="0">
              <a:latin typeface="Comic Sans MS" pitchFamily="66" charset="0"/>
            </a:endParaRPr>
          </a:p>
        </p:txBody>
      </p:sp>
      <p:pic>
        <p:nvPicPr>
          <p:cNvPr id="3" name="Picture 2" descr="The Best Caribbean Beaches For 2019: The Ultimate List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25" y="2275851"/>
            <a:ext cx="3125338" cy="2083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Spooky castle | Halloween painting, Haunted castle, Halloween 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011" y="2275851"/>
            <a:ext cx="2961565" cy="20778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Gingerbread Christmas Cottage Recipe | Taste of Home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793" y="2275851"/>
            <a:ext cx="2905855" cy="2077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ow to Survive in The Jungle - Ridzeal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525" y="4640299"/>
            <a:ext cx="3125338" cy="197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Antarctica | History, Animals, &amp; Facts | Britannica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4011" y="4640298"/>
            <a:ext cx="2961565" cy="1976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Alien City Wallpapers - Top Free Alien City Backgrounds - WallpaperAccess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70793" y="4640295"/>
            <a:ext cx="2905855" cy="1976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90179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17584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sz="4800" dirty="0">
                <a:latin typeface="Comic Sans MS" panose="030F0702030302020204" pitchFamily="66" charset="0"/>
              </a:rPr>
              <a:t>What is an adjective?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xmlns="" id="{5C1CD7E3-6767-492F-8E9A-A8667BCAD5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277815" y="1389526"/>
            <a:ext cx="9636370" cy="5292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258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77666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adjectives could you use to describe this …</a:t>
            </a:r>
          </a:p>
        </p:txBody>
      </p:sp>
      <p:pic>
        <p:nvPicPr>
          <p:cNvPr id="1026" name="Picture 2" descr="Small Batch Campsite">
            <a:extLst>
              <a:ext uri="{FF2B5EF4-FFF2-40B4-BE49-F238E27FC236}">
                <a16:creationId xmlns:a16="http://schemas.microsoft.com/office/drawing/2014/main" xmlns="" id="{AA481A76-6BE1-4105-8406-AF00D5BA14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0266" y="1803229"/>
            <a:ext cx="9691467" cy="4845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90404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3059" y="840259"/>
            <a:ext cx="11331146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 smtClean="0">
                <a:latin typeface="Comic Sans MS" pitchFamily="66" charset="0"/>
              </a:rPr>
              <a:t>Remember to use your senses when describing a setting.</a:t>
            </a:r>
            <a:endParaRPr lang="en-GB" sz="4400" dirty="0">
              <a:latin typeface="Comic Sans MS" pitchFamily="66" charset="0"/>
            </a:endParaRPr>
          </a:p>
        </p:txBody>
      </p:sp>
      <p:pic>
        <p:nvPicPr>
          <p:cNvPr id="3074" name="Picture 2" descr="A4 POSTER SIGN Educational Nursery SEN Children Kids Childminders Five 5  Senses - £2.95 | PicClick U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2341" y="2712498"/>
            <a:ext cx="5664459" cy="4007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36040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4182" y="401782"/>
            <a:ext cx="78139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Your Task today: Worksheet available.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AB4D484D-7A23-403B-A935-FE9455F969A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31" t="27067" r="26615" b="8081"/>
          <a:stretch/>
        </p:blipFill>
        <p:spPr>
          <a:xfrm>
            <a:off x="423733" y="863447"/>
            <a:ext cx="7622985" cy="58583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9F39C6A8-262B-4B7B-88B8-EADCFFC9498D}"/>
              </a:ext>
            </a:extLst>
          </p:cNvPr>
          <p:cNvSpPr txBox="1"/>
          <p:nvPr/>
        </p:nvSpPr>
        <p:spPr>
          <a:xfrm>
            <a:off x="7599752" y="1680031"/>
            <a:ext cx="42733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Your Task today: To write sentences to describe this setting</a:t>
            </a:r>
            <a:r>
              <a:rPr lang="en-GB" sz="2400" dirty="0">
                <a:latin typeface="Comic Sans MS" panose="030F0702030302020204" pitchFamily="66" charset="0"/>
              </a:rPr>
              <a:t>.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E931889D-86D6-4578-AB0D-138FE3845793}"/>
              </a:ext>
            </a:extLst>
          </p:cNvPr>
          <p:cNvSpPr txBox="1"/>
          <p:nvPr/>
        </p:nvSpPr>
        <p:spPr>
          <a:xfrm>
            <a:off x="7599752" y="4115877"/>
            <a:ext cx="4273380" cy="1077218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>
                <a:latin typeface="Comic Sans MS"/>
              </a:rPr>
              <a:t>Let's come up with some together. </a:t>
            </a:r>
            <a:endParaRPr lang="en-GB" sz="32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3381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42FAD0E7-8F97-4173-8978-F240FAA83EB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4129660" y="-2143823"/>
            <a:ext cx="3932678" cy="1062438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356229F8-F347-4E5B-B621-2202D6335E67}"/>
              </a:ext>
            </a:extLst>
          </p:cNvPr>
          <p:cNvSpPr txBox="1"/>
          <p:nvPr/>
        </p:nvSpPr>
        <p:spPr>
          <a:xfrm>
            <a:off x="1940595" y="124810"/>
            <a:ext cx="83108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Looking at this picture, what adjectives could you use to describe this setting.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3C6E7C77-BAE4-4050-9E30-26CAEC99437D}"/>
              </a:ext>
            </a:extLst>
          </p:cNvPr>
          <p:cNvSpPr txBox="1"/>
          <p:nvPr/>
        </p:nvSpPr>
        <p:spPr>
          <a:xfrm>
            <a:off x="7444170" y="5170896"/>
            <a:ext cx="470339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busy people are all wearing something red.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48FF9B02-4655-4319-ADFC-73F3435B92E4}"/>
              </a:ext>
            </a:extLst>
          </p:cNvPr>
          <p:cNvSpPr txBox="1"/>
          <p:nvPr/>
        </p:nvSpPr>
        <p:spPr>
          <a:xfrm>
            <a:off x="157105" y="5387970"/>
            <a:ext cx="512462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The dark brown horses are eating green grass. </a:t>
            </a:r>
          </a:p>
        </p:txBody>
      </p:sp>
      <p:sp>
        <p:nvSpPr>
          <p:cNvPr id="16" name="Arrow: Up 15">
            <a:extLst>
              <a:ext uri="{FF2B5EF4-FFF2-40B4-BE49-F238E27FC236}">
                <a16:creationId xmlns:a16="http://schemas.microsoft.com/office/drawing/2014/main" xmlns="" id="{A5BEDD62-B9F4-4FDF-B775-EAF9544D2382}"/>
              </a:ext>
            </a:extLst>
          </p:cNvPr>
          <p:cNvSpPr/>
          <p:nvPr/>
        </p:nvSpPr>
        <p:spPr>
          <a:xfrm>
            <a:off x="10524496" y="4293625"/>
            <a:ext cx="530480" cy="877271"/>
          </a:xfrm>
          <a:prstGeom prst="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Arrow: Up 16">
            <a:extLst>
              <a:ext uri="{FF2B5EF4-FFF2-40B4-BE49-F238E27FC236}">
                <a16:creationId xmlns:a16="http://schemas.microsoft.com/office/drawing/2014/main" xmlns="" id="{2173C9B5-4C77-4BD9-B911-57B7D2ACDAD1}"/>
              </a:ext>
            </a:extLst>
          </p:cNvPr>
          <p:cNvSpPr/>
          <p:nvPr/>
        </p:nvSpPr>
        <p:spPr>
          <a:xfrm rot="2303239">
            <a:off x="2595648" y="4000256"/>
            <a:ext cx="530480" cy="1464008"/>
          </a:xfrm>
          <a:prstGeom prst="upArrow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8070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latin typeface="Comic Sans MS" panose="030F0702030302020204" pitchFamily="66" charset="0"/>
              </a:rPr>
              <a:t>Think!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4304" y="1825625"/>
            <a:ext cx="10515600" cy="4351338"/>
          </a:xfrm>
        </p:spPr>
        <p:txBody>
          <a:bodyPr>
            <a:norm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What adjectives did you use?</a:t>
            </a:r>
          </a:p>
          <a:p>
            <a:pPr marL="0" indent="0">
              <a:buNone/>
            </a:pPr>
            <a:r>
              <a:rPr lang="en-GB" sz="5400" dirty="0">
                <a:latin typeface="Comic Sans MS" panose="030F0702030302020204" pitchFamily="66" charset="0"/>
              </a:rPr>
              <a:t> </a:t>
            </a:r>
          </a:p>
          <a:p>
            <a:r>
              <a:rPr lang="en-GB" sz="5400" dirty="0">
                <a:latin typeface="Comic Sans MS" panose="030F0702030302020204" pitchFamily="66" charset="0"/>
              </a:rPr>
              <a:t>What or who were you describing?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xmlns="" id="{8C69A12D-F3C1-4447-8CE8-621AF052F8B6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6054" y="2908447"/>
            <a:ext cx="3111017" cy="3403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81672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107</TotalTime>
  <Words>132</Words>
  <Application>Microsoft Office PowerPoint</Application>
  <PresentationFormat>Custom</PresentationFormat>
  <Paragraphs>19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Friday 8th January 2021</vt:lpstr>
      <vt:lpstr>PowerPoint Presentation</vt:lpstr>
      <vt:lpstr>PowerPoint Presentation</vt:lpstr>
      <vt:lpstr>What is an adjective?</vt:lpstr>
      <vt:lpstr>What adjectives could you use to describe this …</vt:lpstr>
      <vt:lpstr>PowerPoint Presentation</vt:lpstr>
      <vt:lpstr>PowerPoint Presentation</vt:lpstr>
      <vt:lpstr>PowerPoint Presentation</vt:lpstr>
      <vt:lpstr>Think! </vt:lpstr>
    </vt:vector>
  </TitlesOfParts>
  <Company>Warwickshire County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Tuesday 5th January 2021</dc:title>
  <dc:creator>J Geals BTP</dc:creator>
  <cp:lastModifiedBy>Liz King</cp:lastModifiedBy>
  <cp:revision>21</cp:revision>
  <cp:lastPrinted>2021-01-04T10:25:28Z</cp:lastPrinted>
  <dcterms:created xsi:type="dcterms:W3CDTF">2021-01-02T11:47:17Z</dcterms:created>
  <dcterms:modified xsi:type="dcterms:W3CDTF">2021-01-06T22:03:43Z</dcterms:modified>
</cp:coreProperties>
</file>