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7313F-BE34-457F-804C-27ECD11E806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6CA65-8F4B-4AB7-9F47-A4227DE28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297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7313F-BE34-457F-804C-27ECD11E806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6CA65-8F4B-4AB7-9F47-A4227DE28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670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7313F-BE34-457F-804C-27ECD11E806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6CA65-8F4B-4AB7-9F47-A4227DE28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260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7313F-BE34-457F-804C-27ECD11E806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6CA65-8F4B-4AB7-9F47-A4227DE28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055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7313F-BE34-457F-804C-27ECD11E806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6CA65-8F4B-4AB7-9F47-A4227DE28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778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7313F-BE34-457F-804C-27ECD11E806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6CA65-8F4B-4AB7-9F47-A4227DE28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994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7313F-BE34-457F-804C-27ECD11E806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6CA65-8F4B-4AB7-9F47-A4227DE28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976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7313F-BE34-457F-804C-27ECD11E806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6CA65-8F4B-4AB7-9F47-A4227DE28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532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7313F-BE34-457F-804C-27ECD11E806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6CA65-8F4B-4AB7-9F47-A4227DE28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484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7313F-BE34-457F-804C-27ECD11E806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6CA65-8F4B-4AB7-9F47-A4227DE28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489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7313F-BE34-457F-804C-27ECD11E806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6CA65-8F4B-4AB7-9F47-A4227DE28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588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7313F-BE34-457F-804C-27ECD11E806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6CA65-8F4B-4AB7-9F47-A4227DE28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54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018" y="177095"/>
            <a:ext cx="4467049" cy="6453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2548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1</cp:revision>
  <dcterms:created xsi:type="dcterms:W3CDTF">2021-01-26T11:53:38Z</dcterms:created>
  <dcterms:modified xsi:type="dcterms:W3CDTF">2021-01-26T11:54:10Z</dcterms:modified>
</cp:coreProperties>
</file>