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313" r:id="rId11"/>
    <p:sldId id="297" r:id="rId12"/>
    <p:sldId id="298" r:id="rId13"/>
    <p:sldId id="314" r:id="rId14"/>
    <p:sldId id="299" r:id="rId15"/>
    <p:sldId id="300" r:id="rId16"/>
    <p:sldId id="315" r:id="rId17"/>
    <p:sldId id="301" r:id="rId18"/>
    <p:sldId id="316" r:id="rId19"/>
    <p:sldId id="318" r:id="rId20"/>
    <p:sldId id="319" r:id="rId21"/>
    <p:sldId id="311" r:id="rId22"/>
    <p:sldId id="308" r:id="rId23"/>
    <p:sldId id="307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1607" y="1340662"/>
            <a:ext cx="6657409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more than 49?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33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1" y="506356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48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26" y="334776"/>
            <a:ext cx="759856" cy="9403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87" y="314429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0960" y="1575266"/>
            <a:ext cx="1438086" cy="632641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6382167" y="4438052"/>
            <a:ext cx="764275" cy="709684"/>
          </a:xfrm>
          <a:custGeom>
            <a:avLst/>
            <a:gdLst>
              <a:gd name="connsiteX0" fmla="*/ 723331 w 764275"/>
              <a:gd name="connsiteY0" fmla="*/ 0 h 709684"/>
              <a:gd name="connsiteX1" fmla="*/ 723331 w 764275"/>
              <a:gd name="connsiteY1" fmla="*/ 0 h 709684"/>
              <a:gd name="connsiteX2" fmla="*/ 736979 w 764275"/>
              <a:gd name="connsiteY2" fmla="*/ 122830 h 709684"/>
              <a:gd name="connsiteX3" fmla="*/ 764275 w 764275"/>
              <a:gd name="connsiteY3" fmla="*/ 627797 h 709684"/>
              <a:gd name="connsiteX4" fmla="*/ 750627 w 764275"/>
              <a:gd name="connsiteY4" fmla="*/ 682388 h 709684"/>
              <a:gd name="connsiteX5" fmla="*/ 709684 w 764275"/>
              <a:gd name="connsiteY5" fmla="*/ 709684 h 709684"/>
              <a:gd name="connsiteX6" fmla="*/ 259308 w 764275"/>
              <a:gd name="connsiteY6" fmla="*/ 696036 h 709684"/>
              <a:gd name="connsiteX7" fmla="*/ 0 w 764275"/>
              <a:gd name="connsiteY7" fmla="*/ 682388 h 709684"/>
              <a:gd name="connsiteX8" fmla="*/ 40943 w 764275"/>
              <a:gd name="connsiteY8" fmla="*/ 586854 h 709684"/>
              <a:gd name="connsiteX9" fmla="*/ 81887 w 764275"/>
              <a:gd name="connsiteY9" fmla="*/ 504967 h 709684"/>
              <a:gd name="connsiteX10" fmla="*/ 95534 w 764275"/>
              <a:gd name="connsiteY10" fmla="*/ 464024 h 709684"/>
              <a:gd name="connsiteX11" fmla="*/ 109182 w 764275"/>
              <a:gd name="connsiteY11" fmla="*/ 395785 h 709684"/>
              <a:gd name="connsiteX12" fmla="*/ 163773 w 764275"/>
              <a:gd name="connsiteY12" fmla="*/ 327546 h 709684"/>
              <a:gd name="connsiteX13" fmla="*/ 286603 w 764275"/>
              <a:gd name="connsiteY13" fmla="*/ 191069 h 709684"/>
              <a:gd name="connsiteX14" fmla="*/ 327546 w 764275"/>
              <a:gd name="connsiteY14" fmla="*/ 163773 h 709684"/>
              <a:gd name="connsiteX15" fmla="*/ 368490 w 764275"/>
              <a:gd name="connsiteY15" fmla="*/ 122830 h 709684"/>
              <a:gd name="connsiteX16" fmla="*/ 450376 w 764275"/>
              <a:gd name="connsiteY16" fmla="*/ 95534 h 709684"/>
              <a:gd name="connsiteX17" fmla="*/ 573206 w 764275"/>
              <a:gd name="connsiteY17" fmla="*/ 54591 h 709684"/>
              <a:gd name="connsiteX18" fmla="*/ 723331 w 764275"/>
              <a:gd name="connsiteY18" fmla="*/ 0 h 70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64275" h="709684">
                <a:moveTo>
                  <a:pt x="723331" y="0"/>
                </a:moveTo>
                <a:lnTo>
                  <a:pt x="723331" y="0"/>
                </a:lnTo>
                <a:cubicBezTo>
                  <a:pt x="727880" y="40943"/>
                  <a:pt x="735020" y="81681"/>
                  <a:pt x="736979" y="122830"/>
                </a:cubicBezTo>
                <a:cubicBezTo>
                  <a:pt x="761230" y="632093"/>
                  <a:pt x="712946" y="422484"/>
                  <a:pt x="764275" y="627797"/>
                </a:cubicBezTo>
                <a:cubicBezTo>
                  <a:pt x="759726" y="645994"/>
                  <a:pt x="761032" y="666781"/>
                  <a:pt x="750627" y="682388"/>
                </a:cubicBezTo>
                <a:cubicBezTo>
                  <a:pt x="741529" y="696036"/>
                  <a:pt x="726080" y="709229"/>
                  <a:pt x="709684" y="709684"/>
                </a:cubicBezTo>
                <a:lnTo>
                  <a:pt x="259308" y="696036"/>
                </a:lnTo>
                <a:cubicBezTo>
                  <a:pt x="172816" y="692709"/>
                  <a:pt x="86436" y="686937"/>
                  <a:pt x="0" y="682388"/>
                </a:cubicBezTo>
                <a:cubicBezTo>
                  <a:pt x="28404" y="568774"/>
                  <a:pt x="-6181" y="681103"/>
                  <a:pt x="40943" y="586854"/>
                </a:cubicBezTo>
                <a:cubicBezTo>
                  <a:pt x="97446" y="473849"/>
                  <a:pt x="3663" y="622304"/>
                  <a:pt x="81887" y="504967"/>
                </a:cubicBezTo>
                <a:cubicBezTo>
                  <a:pt x="86436" y="491319"/>
                  <a:pt x="92045" y="477980"/>
                  <a:pt x="95534" y="464024"/>
                </a:cubicBezTo>
                <a:cubicBezTo>
                  <a:pt x="101160" y="441520"/>
                  <a:pt x="98808" y="416533"/>
                  <a:pt x="109182" y="395785"/>
                </a:cubicBezTo>
                <a:cubicBezTo>
                  <a:pt x="122209" y="369731"/>
                  <a:pt x="146295" y="350850"/>
                  <a:pt x="163773" y="327546"/>
                </a:cubicBezTo>
                <a:cubicBezTo>
                  <a:pt x="209609" y="266432"/>
                  <a:pt x="197158" y="250701"/>
                  <a:pt x="286603" y="191069"/>
                </a:cubicBezTo>
                <a:cubicBezTo>
                  <a:pt x="300251" y="181970"/>
                  <a:pt x="314945" y="174274"/>
                  <a:pt x="327546" y="163773"/>
                </a:cubicBezTo>
                <a:cubicBezTo>
                  <a:pt x="342373" y="151417"/>
                  <a:pt x="351618" y="132203"/>
                  <a:pt x="368490" y="122830"/>
                </a:cubicBezTo>
                <a:cubicBezTo>
                  <a:pt x="393641" y="108857"/>
                  <a:pt x="426436" y="111493"/>
                  <a:pt x="450376" y="95534"/>
                </a:cubicBezTo>
                <a:cubicBezTo>
                  <a:pt x="525970" y="45140"/>
                  <a:pt x="455528" y="84010"/>
                  <a:pt x="573206" y="54591"/>
                </a:cubicBezTo>
                <a:cubicBezTo>
                  <a:pt x="728421" y="15787"/>
                  <a:pt x="698310" y="9098"/>
                  <a:pt x="723331" y="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02799" y="4442755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>
            <a:stCxn id="21" idx="0"/>
            <a:endCxn id="21" idx="4"/>
          </p:cNvCxnSpPr>
          <p:nvPr/>
        </p:nvCxnSpPr>
        <p:spPr>
          <a:xfrm>
            <a:off x="7122799" y="4442755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1" idx="2"/>
            <a:endCxn id="21" idx="6"/>
          </p:cNvCxnSpPr>
          <p:nvPr/>
        </p:nvCxnSpPr>
        <p:spPr>
          <a:xfrm>
            <a:off x="6402799" y="5162755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more than 49?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33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1" y="506356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48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26" y="334776"/>
            <a:ext cx="759856" cy="9403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87" y="314429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0960" y="1575266"/>
            <a:ext cx="1438086" cy="632641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6382167" y="4438052"/>
            <a:ext cx="764275" cy="709684"/>
          </a:xfrm>
          <a:custGeom>
            <a:avLst/>
            <a:gdLst>
              <a:gd name="connsiteX0" fmla="*/ 723331 w 764275"/>
              <a:gd name="connsiteY0" fmla="*/ 0 h 709684"/>
              <a:gd name="connsiteX1" fmla="*/ 723331 w 764275"/>
              <a:gd name="connsiteY1" fmla="*/ 0 h 709684"/>
              <a:gd name="connsiteX2" fmla="*/ 736979 w 764275"/>
              <a:gd name="connsiteY2" fmla="*/ 122830 h 709684"/>
              <a:gd name="connsiteX3" fmla="*/ 764275 w 764275"/>
              <a:gd name="connsiteY3" fmla="*/ 627797 h 709684"/>
              <a:gd name="connsiteX4" fmla="*/ 750627 w 764275"/>
              <a:gd name="connsiteY4" fmla="*/ 682388 h 709684"/>
              <a:gd name="connsiteX5" fmla="*/ 709684 w 764275"/>
              <a:gd name="connsiteY5" fmla="*/ 709684 h 709684"/>
              <a:gd name="connsiteX6" fmla="*/ 259308 w 764275"/>
              <a:gd name="connsiteY6" fmla="*/ 696036 h 709684"/>
              <a:gd name="connsiteX7" fmla="*/ 0 w 764275"/>
              <a:gd name="connsiteY7" fmla="*/ 682388 h 709684"/>
              <a:gd name="connsiteX8" fmla="*/ 40943 w 764275"/>
              <a:gd name="connsiteY8" fmla="*/ 586854 h 709684"/>
              <a:gd name="connsiteX9" fmla="*/ 81887 w 764275"/>
              <a:gd name="connsiteY9" fmla="*/ 504967 h 709684"/>
              <a:gd name="connsiteX10" fmla="*/ 95534 w 764275"/>
              <a:gd name="connsiteY10" fmla="*/ 464024 h 709684"/>
              <a:gd name="connsiteX11" fmla="*/ 109182 w 764275"/>
              <a:gd name="connsiteY11" fmla="*/ 395785 h 709684"/>
              <a:gd name="connsiteX12" fmla="*/ 163773 w 764275"/>
              <a:gd name="connsiteY12" fmla="*/ 327546 h 709684"/>
              <a:gd name="connsiteX13" fmla="*/ 286603 w 764275"/>
              <a:gd name="connsiteY13" fmla="*/ 191069 h 709684"/>
              <a:gd name="connsiteX14" fmla="*/ 327546 w 764275"/>
              <a:gd name="connsiteY14" fmla="*/ 163773 h 709684"/>
              <a:gd name="connsiteX15" fmla="*/ 368490 w 764275"/>
              <a:gd name="connsiteY15" fmla="*/ 122830 h 709684"/>
              <a:gd name="connsiteX16" fmla="*/ 450376 w 764275"/>
              <a:gd name="connsiteY16" fmla="*/ 95534 h 709684"/>
              <a:gd name="connsiteX17" fmla="*/ 573206 w 764275"/>
              <a:gd name="connsiteY17" fmla="*/ 54591 h 709684"/>
              <a:gd name="connsiteX18" fmla="*/ 723331 w 764275"/>
              <a:gd name="connsiteY18" fmla="*/ 0 h 70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64275" h="709684">
                <a:moveTo>
                  <a:pt x="723331" y="0"/>
                </a:moveTo>
                <a:lnTo>
                  <a:pt x="723331" y="0"/>
                </a:lnTo>
                <a:cubicBezTo>
                  <a:pt x="727880" y="40943"/>
                  <a:pt x="735020" y="81681"/>
                  <a:pt x="736979" y="122830"/>
                </a:cubicBezTo>
                <a:cubicBezTo>
                  <a:pt x="761230" y="632093"/>
                  <a:pt x="712946" y="422484"/>
                  <a:pt x="764275" y="627797"/>
                </a:cubicBezTo>
                <a:cubicBezTo>
                  <a:pt x="759726" y="645994"/>
                  <a:pt x="761032" y="666781"/>
                  <a:pt x="750627" y="682388"/>
                </a:cubicBezTo>
                <a:cubicBezTo>
                  <a:pt x="741529" y="696036"/>
                  <a:pt x="726080" y="709229"/>
                  <a:pt x="709684" y="709684"/>
                </a:cubicBezTo>
                <a:lnTo>
                  <a:pt x="259308" y="696036"/>
                </a:lnTo>
                <a:cubicBezTo>
                  <a:pt x="172816" y="692709"/>
                  <a:pt x="86436" y="686937"/>
                  <a:pt x="0" y="682388"/>
                </a:cubicBezTo>
                <a:cubicBezTo>
                  <a:pt x="28404" y="568774"/>
                  <a:pt x="-6181" y="681103"/>
                  <a:pt x="40943" y="586854"/>
                </a:cubicBezTo>
                <a:cubicBezTo>
                  <a:pt x="97446" y="473849"/>
                  <a:pt x="3663" y="622304"/>
                  <a:pt x="81887" y="504967"/>
                </a:cubicBezTo>
                <a:cubicBezTo>
                  <a:pt x="86436" y="491319"/>
                  <a:pt x="92045" y="477980"/>
                  <a:pt x="95534" y="464024"/>
                </a:cubicBezTo>
                <a:cubicBezTo>
                  <a:pt x="101160" y="441520"/>
                  <a:pt x="98808" y="416533"/>
                  <a:pt x="109182" y="395785"/>
                </a:cubicBezTo>
                <a:cubicBezTo>
                  <a:pt x="122209" y="369731"/>
                  <a:pt x="146295" y="350850"/>
                  <a:pt x="163773" y="327546"/>
                </a:cubicBezTo>
                <a:cubicBezTo>
                  <a:pt x="209609" y="266432"/>
                  <a:pt x="197158" y="250701"/>
                  <a:pt x="286603" y="191069"/>
                </a:cubicBezTo>
                <a:cubicBezTo>
                  <a:pt x="300251" y="181970"/>
                  <a:pt x="314945" y="174274"/>
                  <a:pt x="327546" y="163773"/>
                </a:cubicBezTo>
                <a:cubicBezTo>
                  <a:pt x="342373" y="151417"/>
                  <a:pt x="351618" y="132203"/>
                  <a:pt x="368490" y="122830"/>
                </a:cubicBezTo>
                <a:cubicBezTo>
                  <a:pt x="393641" y="108857"/>
                  <a:pt x="426436" y="111493"/>
                  <a:pt x="450376" y="95534"/>
                </a:cubicBezTo>
                <a:cubicBezTo>
                  <a:pt x="525970" y="45140"/>
                  <a:pt x="455528" y="84010"/>
                  <a:pt x="573206" y="54591"/>
                </a:cubicBezTo>
                <a:cubicBezTo>
                  <a:pt x="728421" y="15787"/>
                  <a:pt x="698310" y="9098"/>
                  <a:pt x="723331" y="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02799" y="4442755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>
            <a:stCxn id="21" idx="0"/>
            <a:endCxn id="21" idx="4"/>
          </p:cNvCxnSpPr>
          <p:nvPr/>
        </p:nvCxnSpPr>
        <p:spPr>
          <a:xfrm>
            <a:off x="7122799" y="4442755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1" idx="2"/>
            <a:endCxn id="21" idx="6"/>
          </p:cNvCxnSpPr>
          <p:nvPr/>
        </p:nvCxnSpPr>
        <p:spPr>
          <a:xfrm>
            <a:off x="6402799" y="5162755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896050" y="4166269"/>
            <a:ext cx="1510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quarter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51904" y="3530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72277" y="22079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89105" y="29051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901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336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forwards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272411"/>
              </p:ext>
            </p:extLst>
          </p:nvPr>
        </p:nvGraphicFramePr>
        <p:xfrm>
          <a:off x="943621" y="37203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380323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185522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82740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380010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195" y="2267394"/>
            <a:ext cx="1714026" cy="735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96" y="1297142"/>
            <a:ext cx="1714026" cy="735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440" y="1324499"/>
            <a:ext cx="1714026" cy="73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7" y="1342180"/>
            <a:ext cx="1714026" cy="735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48" y="1334735"/>
            <a:ext cx="1714026" cy="735050"/>
          </a:xfrm>
          <a:prstGeom prst="rect">
            <a:avLst/>
          </a:prstGeom>
        </p:spPr>
      </p:pic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591086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8304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713" y="2355814"/>
            <a:ext cx="255601" cy="2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889" y="2358086"/>
            <a:ext cx="255601" cy="252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4647" y="2660188"/>
            <a:ext cx="255601" cy="252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70" y="2662460"/>
            <a:ext cx="255601" cy="252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565" y="2245899"/>
            <a:ext cx="1714026" cy="7350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910" y="2218649"/>
            <a:ext cx="1714026" cy="735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336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943621" y="37203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380323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85522" y="3193291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482740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380010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195" y="2267394"/>
            <a:ext cx="1714026" cy="735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96" y="1297142"/>
            <a:ext cx="1714026" cy="735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440" y="1324499"/>
            <a:ext cx="1714026" cy="73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7" y="1342180"/>
            <a:ext cx="1714026" cy="735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48" y="1334735"/>
            <a:ext cx="1714026" cy="735050"/>
          </a:xfrm>
          <a:prstGeom prst="rect">
            <a:avLst/>
          </a:prstGeom>
        </p:spPr>
      </p:pic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591086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88304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713" y="2355814"/>
            <a:ext cx="255601" cy="2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889" y="2358086"/>
            <a:ext cx="255601" cy="252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9161" y="2674702"/>
            <a:ext cx="255601" cy="252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70" y="2662460"/>
            <a:ext cx="255601" cy="252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565" y="2245899"/>
            <a:ext cx="1714026" cy="7350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910" y="2218649"/>
            <a:ext cx="1714026" cy="735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635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982556"/>
              </p:ext>
            </p:extLst>
          </p:nvPr>
        </p:nvGraphicFramePr>
        <p:xfrm>
          <a:off x="943621" y="403970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4122546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085892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374395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4119424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508886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79738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524" y="2005236"/>
            <a:ext cx="1382571" cy="1518968"/>
          </a:xfrm>
          <a:prstGeom prst="rect">
            <a:avLst/>
          </a:prstGeom>
        </p:spPr>
      </p:pic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931880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220383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354874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43377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66371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257979" y="4114336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30"/>
          <p:cNvSpPr/>
          <p:nvPr/>
        </p:nvSpPr>
        <p:spPr>
          <a:xfrm>
            <a:off x="3773237" y="2165933"/>
            <a:ext cx="2741042" cy="799927"/>
          </a:xfrm>
          <a:prstGeom prst="wedgeRoundRectCallout">
            <a:avLst>
              <a:gd name="adj1" fmla="val 61544"/>
              <a:gd name="adj2" fmla="val 155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3682250" y="212967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did I hide?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2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94553" y="49420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64174" y="90989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forwards on a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number track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30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90989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backwards on a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number track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906331"/>
              </p:ext>
            </p:extLst>
          </p:nvPr>
        </p:nvGraphicFramePr>
        <p:xfrm>
          <a:off x="943621" y="403970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45231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07474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37439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8274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78239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524" y="2005236"/>
            <a:ext cx="1382571" cy="1518968"/>
          </a:xfrm>
          <a:prstGeom prst="rect">
            <a:avLst/>
          </a:prstGeom>
        </p:spPr>
      </p:pic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185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18150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8985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58950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6637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6548632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30"/>
          <p:cNvSpPr/>
          <p:nvPr/>
        </p:nvSpPr>
        <p:spPr>
          <a:xfrm>
            <a:off x="3773237" y="2165933"/>
            <a:ext cx="2741042" cy="799927"/>
          </a:xfrm>
          <a:prstGeom prst="wedgeRoundRectCallout">
            <a:avLst>
              <a:gd name="adj1" fmla="val 61544"/>
              <a:gd name="adj2" fmla="val 155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3682250" y="212967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did I hide?</a:t>
            </a:r>
          </a:p>
        </p:txBody>
      </p:sp>
      <p:sp>
        <p:nvSpPr>
          <p:cNvPr id="20" name="Oval 19"/>
          <p:cNvSpPr/>
          <p:nvPr/>
        </p:nvSpPr>
        <p:spPr>
          <a:xfrm>
            <a:off x="7255921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1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94553" y="4942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77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2" grpId="0"/>
      <p:bldP spid="20" grpId="0" animBg="1"/>
      <p:bldP spid="2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108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7565" y="101916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a number line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593754"/>
              </p:ext>
            </p:extLst>
          </p:nvPr>
        </p:nvGraphicFramePr>
        <p:xfrm>
          <a:off x="-1502711" y="3446599"/>
          <a:ext cx="9364208" cy="6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526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34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34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186555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69882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3209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36536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19859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03228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19901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36574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3247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69920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86593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66" y="1550402"/>
            <a:ext cx="1427798" cy="172232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103266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669143" y="3219708"/>
            <a:ext cx="2622710" cy="984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368061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536457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278785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866612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ular Callout 26"/>
          <p:cNvSpPr/>
          <p:nvPr/>
        </p:nvSpPr>
        <p:spPr>
          <a:xfrm>
            <a:off x="2158988" y="1727128"/>
            <a:ext cx="2741042" cy="799927"/>
          </a:xfrm>
          <a:prstGeom prst="wedgeRoundRectCallout">
            <a:avLst>
              <a:gd name="adj1" fmla="val -63422"/>
              <a:gd name="adj2" fmla="val 3548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2068001" y="1690873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are missing?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4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94553" y="49420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351541" y="1698171"/>
            <a:ext cx="4310742" cy="2322286"/>
          </a:xfrm>
          <a:prstGeom prst="rightArrow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278971" y="2191656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77770" y="2184402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21315" y="1647373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567941" y="273594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43087" y="391885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406805" y="3374570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286229" y="334554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931945" y="2301510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89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4114" y="2179736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88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20744" y="1309986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90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27595" y="2674648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32516" y="4175717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10744" y="3007764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93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14685" y="3554570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94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0601" y="51339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Join the dots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34" y="4606342"/>
            <a:ext cx="1376203" cy="1219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75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5 and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162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1.5|11.4|1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|24.3|11.5|4.9|3.7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9|16.9|17.4|6.5|3.8|2.6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5.4|29.6|2.1|5.8|2|4.7|1.7|1.6|1.5|3|2.8|2.8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4.9|21.3|2.6|4.9|2.6|5.3|1.8|2.2|1.6|3.9|3.5|1.7|2.8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33.2|7.1|7.5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9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9599</TotalTime>
  <Words>214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  <vt:lpstr>PowerPoint Presentation</vt:lpstr>
      <vt:lpstr>Have a go at questions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236</cp:revision>
  <dcterms:created xsi:type="dcterms:W3CDTF">2019-07-05T11:02:13Z</dcterms:created>
  <dcterms:modified xsi:type="dcterms:W3CDTF">2021-06-20T21:19:52Z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