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58" r:id="rId12"/>
    <p:sldId id="263" r:id="rId13"/>
    <p:sldId id="262" r:id="rId14"/>
    <p:sldId id="264" r:id="rId15"/>
    <p:sldId id="259" r:id="rId16"/>
    <p:sldId id="265" r:id="rId17"/>
    <p:sldId id="266" r:id="rId18"/>
    <p:sldId id="267" r:id="rId19"/>
    <p:sldId id="268" r:id="rId20"/>
    <p:sldId id="261" r:id="rId21"/>
    <p:sldId id="269" r:id="rId22"/>
    <p:sldId id="26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480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957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174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985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957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132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258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31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77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5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911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22999-CA98-4AA5-A4E7-9352D0DA9200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396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vpLCQxSPQA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052736"/>
            <a:ext cx="7848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omic Sans MS" pitchFamily="66" charset="0"/>
              </a:rPr>
              <a:t>Tuesday 23</a:t>
            </a:r>
            <a:r>
              <a:rPr lang="en-GB" sz="3600" b="1" u="sng" baseline="30000" dirty="0">
                <a:latin typeface="Comic Sans MS" pitchFamily="66" charset="0"/>
              </a:rPr>
              <a:t>rd</a:t>
            </a:r>
            <a:r>
              <a:rPr lang="en-GB" sz="3600" b="1" u="sng" dirty="0">
                <a:latin typeface="Comic Sans MS" pitchFamily="66" charset="0"/>
              </a:rPr>
              <a:t> February</a:t>
            </a:r>
          </a:p>
          <a:p>
            <a:endParaRPr lang="en-GB" sz="3600" dirty="0">
              <a:latin typeface="Comic Sans MS" pitchFamily="66" charset="0"/>
            </a:endParaRPr>
          </a:p>
          <a:p>
            <a:r>
              <a:rPr lang="en-GB" sz="3600" dirty="0">
                <a:latin typeface="Comic Sans MS" pitchFamily="66" charset="0"/>
              </a:rPr>
              <a:t>LO: Write or act out and film a newspaper report about the Egg Box Dragon and his ability to find missing objects.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33056"/>
            <a:ext cx="2592288" cy="241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571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A4421CF-9531-4485-9CD3-3D6ABD277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3" t="28239" r="37791" b="24721"/>
          <a:stretch>
            <a:fillRect/>
          </a:stretch>
        </p:blipFill>
        <p:spPr bwMode="auto">
          <a:xfrm>
            <a:off x="395536" y="-4014"/>
            <a:ext cx="4968875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9213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>
            <a:extLst>
              <a:ext uri="{FF2B5EF4-FFF2-40B4-BE49-F238E27FC236}">
                <a16:creationId xmlns:a16="http://schemas.microsoft.com/office/drawing/2014/main" id="{32194B51-75B9-4E6E-8AFF-88623D41C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3625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>
            <a:extLst>
              <a:ext uri="{FF2B5EF4-FFF2-40B4-BE49-F238E27FC236}">
                <a16:creationId xmlns:a16="http://schemas.microsoft.com/office/drawing/2014/main" id="{DC037016-F416-426D-93C1-C856AE629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8" t="28369" r="26672" b="254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883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>
            <a:extLst>
              <a:ext uri="{FF2B5EF4-FFF2-40B4-BE49-F238E27FC236}">
                <a16:creationId xmlns:a16="http://schemas.microsoft.com/office/drawing/2014/main" id="{252E183E-1F6B-4E7B-B9F6-FC460A9E7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3" t="29314" r="26778" b="262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7864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>
            <a:extLst>
              <a:ext uri="{FF2B5EF4-FFF2-40B4-BE49-F238E27FC236}">
                <a16:creationId xmlns:a16="http://schemas.microsoft.com/office/drawing/2014/main" id="{866EC986-DA2D-4EB1-88A0-9D39B73B7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606" r="26854" b="248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308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>
            <a:extLst>
              <a:ext uri="{FF2B5EF4-FFF2-40B4-BE49-F238E27FC236}">
                <a16:creationId xmlns:a16="http://schemas.microsoft.com/office/drawing/2014/main" id="{7B98E3BB-9E09-45B2-BC8C-275F439B7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8226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64F5B52D-6EE7-49A8-A9AC-CD5B881EB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087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BF52955F-93C2-4A73-B8D8-24AAF83B8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767" b="255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173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1FDD6FA4-CB8D-42F7-A51D-7D3D8F208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8506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76672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Today you will be creating a report about the Egg Box Dragon and his amazing talent, which is that he can find missing objects.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79523" y="1711171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You can either write a newspaper report or film a report as if it is going to be broadcast on the News.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23" y="3140968"/>
            <a:ext cx="2657572" cy="3437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263691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Newspaper Report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60021" y="2664061"/>
            <a:ext cx="4244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Click the link to watch a news report presented by children.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79912" y="3388350"/>
            <a:ext cx="5076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https://www.youtube.com/watch?v=AvpLCQxSPQA</a:t>
            </a:r>
            <a:r>
              <a:rPr lang="en-GB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11960" y="4005064"/>
            <a:ext cx="43924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When filming a news report remember to use a loud, clear voice. You could play the news reporter in the studio and a reporter who is interviewing someone from the story. You could also have a line to use at the end of your report e.g. This was (Your name) reporting for </a:t>
            </a:r>
            <a:r>
              <a:rPr lang="en-GB" dirty="0" err="1">
                <a:latin typeface="Comic Sans MS" pitchFamily="66" charset="0"/>
              </a:rPr>
              <a:t>Bishopton</a:t>
            </a:r>
            <a:r>
              <a:rPr lang="en-GB" dirty="0">
                <a:latin typeface="Comic Sans MS" pitchFamily="66" charset="0"/>
              </a:rPr>
              <a:t> News. Goodnight everybody. </a:t>
            </a:r>
          </a:p>
        </p:txBody>
      </p:sp>
    </p:spTree>
    <p:extLst>
      <p:ext uri="{BB962C8B-B14F-4D97-AF65-F5344CB8AC3E}">
        <p14:creationId xmlns:p14="http://schemas.microsoft.com/office/powerpoint/2010/main" val="1980721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60648"/>
            <a:ext cx="79928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Both filmed and written newspaper reports give the reader/listener information about an event. They must include information about ...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Who </a:t>
            </a:r>
            <a:r>
              <a:rPr lang="en-GB" sz="2800" dirty="0">
                <a:latin typeface="Comic Sans MS" pitchFamily="66" charset="0"/>
              </a:rPr>
              <a:t>– Who is involved?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What</a:t>
            </a:r>
            <a:r>
              <a:rPr lang="en-GB" sz="2800" dirty="0">
                <a:latin typeface="Comic Sans MS" pitchFamily="66" charset="0"/>
              </a:rPr>
              <a:t> – What happened?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Where</a:t>
            </a:r>
            <a:r>
              <a:rPr lang="en-GB" sz="2800" dirty="0">
                <a:latin typeface="Comic Sans MS" pitchFamily="66" charset="0"/>
              </a:rPr>
              <a:t> – Where did the events happen?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When</a:t>
            </a:r>
            <a:r>
              <a:rPr lang="en-GB" sz="2800" dirty="0">
                <a:latin typeface="Comic Sans MS" pitchFamily="66" charset="0"/>
              </a:rPr>
              <a:t> – When did the events happen?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How</a:t>
            </a:r>
            <a:r>
              <a:rPr lang="en-GB" sz="2800" dirty="0">
                <a:latin typeface="Comic Sans MS" pitchFamily="66" charset="0"/>
              </a:rPr>
              <a:t> – How did the event happen? </a:t>
            </a:r>
          </a:p>
        </p:txBody>
      </p:sp>
    </p:spTree>
    <p:extLst>
      <p:ext uri="{BB962C8B-B14F-4D97-AF65-F5344CB8AC3E}">
        <p14:creationId xmlns:p14="http://schemas.microsoft.com/office/powerpoint/2010/main" val="2979477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848" y="71046"/>
            <a:ext cx="8885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Comic Sans MS" pitchFamily="66" charset="0"/>
              </a:rPr>
              <a:t>Who </a:t>
            </a:r>
            <a:r>
              <a:rPr lang="en-GB" sz="4800" dirty="0">
                <a:latin typeface="Comic Sans MS" pitchFamily="66" charset="0"/>
              </a:rPr>
              <a:t>is involved in the event?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1522931" cy="184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0848" y="321297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Dad –Lost his reading glasses.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435" y="1052736"/>
            <a:ext cx="847725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088592"/>
            <a:ext cx="1584176" cy="182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35550" y="3074476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Egg Box Dragon – Found missing objects.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41933" y="3212976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Mrs Forsyth – Lost her keys.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3019" y="503034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Mum – Lost her lipstick.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8059" y="4753344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Mrs </a:t>
            </a:r>
            <a:r>
              <a:rPr lang="en-GB" dirty="0" err="1">
                <a:latin typeface="Comic Sans MS" pitchFamily="66" charset="0"/>
              </a:rPr>
              <a:t>Hapgood</a:t>
            </a:r>
            <a:r>
              <a:rPr lang="en-GB" dirty="0">
                <a:latin typeface="Comic Sans MS" pitchFamily="66" charset="0"/>
              </a:rPr>
              <a:t> – Lost her tortoise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87333" y="4430179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Tom – Lost his football.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12160" y="5912405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Jane Clancy –Lost her purse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507" y="1037460"/>
            <a:ext cx="13716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797277" y="3265705"/>
            <a:ext cx="1458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Emma – Made Egg Box Dragon</a:t>
            </a:r>
          </a:p>
        </p:txBody>
      </p:sp>
    </p:spTree>
    <p:extLst>
      <p:ext uri="{BB962C8B-B14F-4D97-AF65-F5344CB8AC3E}">
        <p14:creationId xmlns:p14="http://schemas.microsoft.com/office/powerpoint/2010/main" val="628623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03" y="3357336"/>
            <a:ext cx="1315654" cy="1595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22344" y="3438999"/>
            <a:ext cx="7521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Dad –Lost his reading glasses. Egg Box Dragon found them in the rose bush.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528" y="5589240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Mum – Lost her lipstick. Egg Box Dragon found it on top of the radio.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4018" y="260648"/>
            <a:ext cx="49792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Comic Sans MS" pitchFamily="66" charset="0"/>
              </a:rPr>
              <a:t>What </a:t>
            </a:r>
            <a:r>
              <a:rPr lang="en-GB" sz="4800" dirty="0">
                <a:latin typeface="Comic Sans MS" pitchFamily="66" charset="0"/>
              </a:rPr>
              <a:t>happened?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1196752"/>
            <a:ext cx="31943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Event 1</a:t>
            </a:r>
          </a:p>
          <a:p>
            <a:endParaRPr lang="en-GB" b="1" u="sng" dirty="0">
              <a:latin typeface="Comic Sans MS" pitchFamily="66" charset="0"/>
            </a:endParaRPr>
          </a:p>
          <a:p>
            <a:endParaRPr lang="en-GB" b="1" u="sng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575830"/>
            <a:ext cx="1597153" cy="1290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084721" y="1844824"/>
            <a:ext cx="7059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Emma made Egg Box Dragon.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2752" y="2965405"/>
            <a:ext cx="207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Event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4018" y="5157192"/>
            <a:ext cx="178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Event 3</a:t>
            </a:r>
          </a:p>
        </p:txBody>
      </p:sp>
    </p:spTree>
    <p:extLst>
      <p:ext uri="{BB962C8B-B14F-4D97-AF65-F5344CB8AC3E}">
        <p14:creationId xmlns:p14="http://schemas.microsoft.com/office/powerpoint/2010/main" val="3084040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69317" y="1053553"/>
            <a:ext cx="68222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Mrs </a:t>
            </a:r>
            <a:r>
              <a:rPr lang="en-GB" sz="3200" dirty="0" err="1">
                <a:latin typeface="Comic Sans MS" pitchFamily="66" charset="0"/>
              </a:rPr>
              <a:t>Hapgood</a:t>
            </a:r>
            <a:r>
              <a:rPr lang="en-GB" sz="3200" dirty="0">
                <a:latin typeface="Comic Sans MS" pitchFamily="66" charset="0"/>
              </a:rPr>
              <a:t> – Lost her tortoise. Egg Box Dragon found him in a hedge.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69662" y="4749949"/>
            <a:ext cx="68222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Tom – Lost his football. Egg Box Dragon found it in a tree.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1470" y="229954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Event 4</a:t>
            </a:r>
          </a:p>
          <a:p>
            <a:endParaRPr lang="en-GB" b="1" u="sng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1"/>
          <a:stretch/>
        </p:blipFill>
        <p:spPr bwMode="auto">
          <a:xfrm>
            <a:off x="325310" y="876285"/>
            <a:ext cx="1644352" cy="1924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10" y="4339804"/>
            <a:ext cx="1518006" cy="1897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25310" y="3861048"/>
            <a:ext cx="1890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Event 5</a:t>
            </a:r>
          </a:p>
        </p:txBody>
      </p:sp>
    </p:spTree>
    <p:extLst>
      <p:ext uri="{BB962C8B-B14F-4D97-AF65-F5344CB8AC3E}">
        <p14:creationId xmlns:p14="http://schemas.microsoft.com/office/powerpoint/2010/main" val="772205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01857"/>
            <a:ext cx="1584176" cy="182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51720" y="3383121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Mrs Forsyth – Lost her keys. Egg Box Dragon found them beside the wash basin in the bathroom.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896788" y="773996"/>
            <a:ext cx="64807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Jane Clancy –Lost her purse. Egg Box Dragon found it behind the piano. The cat had been playing with it.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404664"/>
            <a:ext cx="5728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Event 6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73996"/>
            <a:ext cx="1343025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2239" y="287500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Event 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2238" y="5241026"/>
            <a:ext cx="83482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Event 8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Egg Box Dragon becomes famous for finding lost objects.</a:t>
            </a:r>
          </a:p>
        </p:txBody>
      </p:sp>
    </p:spTree>
    <p:extLst>
      <p:ext uri="{BB962C8B-B14F-4D97-AF65-F5344CB8AC3E}">
        <p14:creationId xmlns:p14="http://schemas.microsoft.com/office/powerpoint/2010/main" val="366058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7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Comic Sans MS" pitchFamily="66" charset="0"/>
              </a:rPr>
              <a:t>Where</a:t>
            </a:r>
            <a:r>
              <a:rPr lang="en-GB" sz="4800" dirty="0">
                <a:latin typeface="Comic Sans MS" pitchFamily="66" charset="0"/>
              </a:rPr>
              <a:t> did the events happen?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74888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The events took place :</a:t>
            </a:r>
          </a:p>
          <a:p>
            <a:endParaRPr lang="en-GB" sz="36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3600" dirty="0">
                <a:latin typeface="Comic Sans MS" pitchFamily="66" charset="0"/>
              </a:rPr>
              <a:t>In  gardens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600" dirty="0">
                <a:latin typeface="Comic Sans MS" pitchFamily="66" charset="0"/>
              </a:rPr>
              <a:t>In houses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2662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332656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Comic Sans MS" pitchFamily="66" charset="0"/>
              </a:rPr>
              <a:t>When</a:t>
            </a:r>
            <a:r>
              <a:rPr lang="en-GB" sz="4800" dirty="0">
                <a:latin typeface="Comic Sans MS" pitchFamily="66" charset="0"/>
              </a:rPr>
              <a:t> did the events happen?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684" y="1163653"/>
            <a:ext cx="7632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Use time sequencing words:</a:t>
            </a:r>
          </a:p>
          <a:p>
            <a:endParaRPr lang="en-GB" sz="3200" dirty="0">
              <a:latin typeface="Comic Sans MS" pitchFamily="66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On Monday 5</a:t>
            </a:r>
            <a:r>
              <a:rPr lang="en-GB" sz="3200" baseline="30000" dirty="0">
                <a:latin typeface="Comic Sans MS" pitchFamily="66" charset="0"/>
              </a:rPr>
              <a:t>th</a:t>
            </a:r>
            <a:r>
              <a:rPr lang="en-GB" sz="3200" dirty="0">
                <a:latin typeface="Comic Sans MS" pitchFamily="66" charset="0"/>
              </a:rPr>
              <a:t> September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Today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Yesterday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Last week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First , Second, Third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Finally 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756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318729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Comic Sans MS" pitchFamily="66" charset="0"/>
              </a:rPr>
              <a:t>How</a:t>
            </a:r>
            <a:r>
              <a:rPr lang="en-GB" sz="4800" dirty="0">
                <a:latin typeface="Comic Sans MS" pitchFamily="66" charset="0"/>
              </a:rPr>
              <a:t> did the events happen?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844824"/>
            <a:ext cx="74888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itchFamily="66" charset="0"/>
              </a:rPr>
              <a:t>Egg Box Dragon used his magical powers to find the missing objects.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37837"/>
            <a:ext cx="2219325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52771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11679"/>
            <a:ext cx="5040560" cy="6712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332656"/>
            <a:ext cx="324036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Important features to include: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Name of the newspaper.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Headline – Something catchy to make someone want to read the article. You could use alliteration.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Write the events in order using time sequencing words.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Include a picture/photo of the event.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Use a caption to explain what the picture/photo is showing.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Include a quote from a witness (someone who saw the event).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Finish with a sentence that will make the reader want to know what will happen next. </a:t>
            </a: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4860032" y="1650473"/>
            <a:ext cx="28803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660232" y="1652255"/>
            <a:ext cx="28803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364088" y="2204864"/>
            <a:ext cx="28803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3383868" y="1652255"/>
            <a:ext cx="1476164" cy="312308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915816" y="5013176"/>
            <a:ext cx="1080120" cy="674792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7675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548680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itchFamily="66" charset="0"/>
              </a:rPr>
              <a:t>Your Task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1556792"/>
            <a:ext cx="44644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Option 1 – Print out template and write newspaper report. 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Option 2 – Film yourself being a news reporter. Describe what the magical dragon has done. 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Option 3 – Fold blank paper in half and write newspaper report.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36367"/>
            <a:ext cx="3528392" cy="4875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4499992" y="1988840"/>
            <a:ext cx="1368152" cy="504056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6662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0" t="14011" r="3763" b="6731"/>
          <a:stretch/>
        </p:blipFill>
        <p:spPr bwMode="auto">
          <a:xfrm>
            <a:off x="265444" y="1052735"/>
            <a:ext cx="8613111" cy="5209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16632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itchFamily="66" charset="0"/>
              </a:rPr>
              <a:t>Useful Words</a:t>
            </a:r>
          </a:p>
        </p:txBody>
      </p:sp>
    </p:spTree>
    <p:extLst>
      <p:ext uri="{BB962C8B-B14F-4D97-AF65-F5344CB8AC3E}">
        <p14:creationId xmlns:p14="http://schemas.microsoft.com/office/powerpoint/2010/main" val="1375334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624</Words>
  <Application>Microsoft Office PowerPoint</Application>
  <PresentationFormat>On-screen Show (4:3)</PresentationFormat>
  <Paragraphs>78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21</cp:revision>
  <dcterms:created xsi:type="dcterms:W3CDTF">2021-02-11T11:23:00Z</dcterms:created>
  <dcterms:modified xsi:type="dcterms:W3CDTF">2021-02-19T14:58:11Z</dcterms:modified>
</cp:coreProperties>
</file>