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200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195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557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8827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21582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8354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654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265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4961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8583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271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0F443D-1442-4E35-9420-0A3713326D59}" type="datetimeFigureOut">
              <a:rPr lang="en-GB" smtClean="0"/>
              <a:t>23/05/2021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AA0E5-CC6C-491C-8049-C1A7E02643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419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79093" y="1096974"/>
            <a:ext cx="806489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>
                <a:latin typeface="Comic Sans MS" pitchFamily="66" charset="0"/>
              </a:rPr>
              <a:t>Thursday 27</a:t>
            </a:r>
            <a:r>
              <a:rPr lang="en-GB" sz="4000" baseline="30000" dirty="0">
                <a:latin typeface="Comic Sans MS" pitchFamily="66" charset="0"/>
              </a:rPr>
              <a:t>th</a:t>
            </a:r>
            <a:r>
              <a:rPr lang="en-GB" sz="4000" dirty="0">
                <a:latin typeface="Comic Sans MS" pitchFamily="66" charset="0"/>
              </a:rPr>
              <a:t> May</a:t>
            </a:r>
          </a:p>
          <a:p>
            <a:endParaRPr lang="en-GB" sz="4000" dirty="0">
              <a:latin typeface="Comic Sans MS" pitchFamily="66" charset="0"/>
            </a:endParaRPr>
          </a:p>
          <a:p>
            <a:r>
              <a:rPr lang="en-GB" sz="4000" dirty="0">
                <a:latin typeface="Comic Sans MS" pitchFamily="66" charset="0"/>
              </a:rPr>
              <a:t>L.O. To write a non-fiction text about woodlands. </a:t>
            </a:r>
          </a:p>
          <a:p>
            <a:endParaRPr lang="en-GB" sz="4000" dirty="0">
              <a:latin typeface="Comic Sans MS" pitchFamily="66" charset="0"/>
            </a:endParaRPr>
          </a:p>
          <a:p>
            <a:endParaRPr lang="en-GB" sz="4000" dirty="0">
              <a:latin typeface="Comic Sans MS" pitchFamily="66" charset="0"/>
            </a:endParaRPr>
          </a:p>
        </p:txBody>
      </p:sp>
      <p:pic>
        <p:nvPicPr>
          <p:cNvPr id="1026" name="Picture 2" descr="Woodland in Belgium - Little Clogs Holidays Magical Woodla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" y="3605212"/>
            <a:ext cx="9137639" cy="3252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4406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260648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Before we start writing lets think about what we have learnt this term. </a:t>
            </a:r>
          </a:p>
          <a:p>
            <a:r>
              <a:rPr lang="en-GB" sz="3600" dirty="0">
                <a:latin typeface="Comic Sans MS" pitchFamily="66" charset="0"/>
              </a:rPr>
              <a:t>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2636912"/>
            <a:ext cx="82809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Let’s see what you can remember? </a:t>
            </a:r>
          </a:p>
        </p:txBody>
      </p:sp>
      <p:pic>
        <p:nvPicPr>
          <p:cNvPr id="2050" name="Picture 2" descr="🤔 - thinking face emoji - What does the thinking face emoji mean?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460" y="4700465"/>
            <a:ext cx="1944216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4" descr="How to Draw a Cartoon Tree | Easy Step by Step Drawing Guides | Cartoon  trees, Tree drawing for kids, Tree drawi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Cloud 3"/>
          <p:cNvSpPr/>
          <p:nvPr/>
        </p:nvSpPr>
        <p:spPr>
          <a:xfrm>
            <a:off x="3923928" y="3429000"/>
            <a:ext cx="3384376" cy="2243573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AutoShape 6" descr="Cartoon Tree PNG Clip Art - Best WEB Clipart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8" descr="Cartoon Tree PNG Clip Art - Best WEB Clipart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8" name="Picture 10" descr="Funny Cartoon Tree Stickers #tree #cartoon #funny #stickers #redbubble | Cartoon  trees, Christmas tree drawing, Tree drawi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060" y="3789040"/>
            <a:ext cx="1008112" cy="1348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val 7"/>
          <p:cNvSpPr/>
          <p:nvPr/>
        </p:nvSpPr>
        <p:spPr>
          <a:xfrm>
            <a:off x="3347864" y="4700465"/>
            <a:ext cx="432048" cy="528735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2922177" y="4964832"/>
            <a:ext cx="288032" cy="30503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653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2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Can you name the parts of a tree?</a:t>
            </a:r>
          </a:p>
        </p:txBody>
      </p:sp>
      <p:sp>
        <p:nvSpPr>
          <p:cNvPr id="3" name="AutoShape 4" descr="Tree Cartoon PNG Clip Art Image​ | Gallery Yopriceville - High-Quality  Images and Transparent PNG Free Clipar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4" name="AutoShape 6" descr="Cartoon Trees Wallpapers - Top Free Cartoon Trees Backgrounds -  WallpaperAcces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0" name="Picture 8" descr="Tree Cartoon HD Stock Image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202"/>
          <a:stretch/>
        </p:blipFill>
        <p:spPr bwMode="auto">
          <a:xfrm>
            <a:off x="1799692" y="1102431"/>
            <a:ext cx="5400600" cy="53191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19471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Tree Parts High Res Stock Images | Shutterstoc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96"/>
          <a:stretch/>
        </p:blipFill>
        <p:spPr bwMode="auto">
          <a:xfrm>
            <a:off x="1565666" y="1172700"/>
            <a:ext cx="5868652" cy="5144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979712" y="421401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>
                <a:latin typeface="Comic Sans MS" pitchFamily="66" charset="0"/>
              </a:rPr>
              <a:t>Answer</a:t>
            </a:r>
          </a:p>
        </p:txBody>
      </p:sp>
    </p:spTree>
    <p:extLst>
      <p:ext uri="{BB962C8B-B14F-4D97-AF65-F5344CB8AC3E}">
        <p14:creationId xmlns:p14="http://schemas.microsoft.com/office/powerpoint/2010/main" val="24470002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2089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Can you name and identify different trees?</a:t>
            </a:r>
          </a:p>
        </p:txBody>
      </p:sp>
      <p:sp>
        <p:nvSpPr>
          <p:cNvPr id="3" name="AutoShape 4" descr="Salix babylonica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6" name="Picture 6" descr="Salix babylonica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172819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Tons of acorns in your yard? It must be a mast year | Earth | EarthSk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202" y="1745851"/>
            <a:ext cx="2089580" cy="137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Betula pendula Golden Beauty birch trees for sa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523" y="1409874"/>
            <a:ext cx="20955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awthorn | How to Identify Hawthorn | A Guide from TCV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671" y="4249363"/>
            <a:ext cx="268829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oniferous Trees | Naturehills.c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23" y="4435087"/>
            <a:ext cx="1522641" cy="183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2211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82089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Answers</a:t>
            </a:r>
          </a:p>
        </p:txBody>
      </p:sp>
      <p:sp>
        <p:nvSpPr>
          <p:cNvPr id="3" name="AutoShape 4" descr="Salix babylonica - Wikipe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126" name="Picture 6" descr="Salix babylonica - Wikipedi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556792"/>
            <a:ext cx="172819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Tons of acorns in your yard? It must be a mast year | Earth | EarthSk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5202" y="1745851"/>
            <a:ext cx="2089580" cy="137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Betula pendula Golden Beauty birch trees for sal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523" y="1409874"/>
            <a:ext cx="2095500" cy="314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awthorn | How to Identify Hawthorn | A Guide from TCV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7671" y="4249363"/>
            <a:ext cx="2688299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Picture 14" descr="Coniferous Trees | Naturehills.com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123" y="4435087"/>
            <a:ext cx="1522641" cy="1830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3861048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Willow tree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75856" y="328498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Oak tree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07523" y="4797152"/>
            <a:ext cx="2384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Silver Birch tree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427671" y="6381328"/>
            <a:ext cx="26882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Hawthorn tree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99592" y="6381328"/>
            <a:ext cx="15481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Conifer tree</a:t>
            </a:r>
          </a:p>
        </p:txBody>
      </p:sp>
    </p:spTree>
    <p:extLst>
      <p:ext uri="{BB962C8B-B14F-4D97-AF65-F5344CB8AC3E}">
        <p14:creationId xmlns:p14="http://schemas.microsoft.com/office/powerpoint/2010/main" val="26120793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4623" y="332656"/>
            <a:ext cx="77048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omic Sans MS" pitchFamily="66" charset="0"/>
              </a:rPr>
              <a:t>What animals live in a woodland?</a:t>
            </a:r>
          </a:p>
        </p:txBody>
      </p:sp>
      <p:pic>
        <p:nvPicPr>
          <p:cNvPr id="6146" name="Picture 2" descr="18,968 Animal Den Stock Photos, Pictures &amp; Royalty-Free Imag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174" y="1361904"/>
            <a:ext cx="7201753" cy="48011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83413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32" t="7507" r="19870" b="7923"/>
          <a:stretch/>
        </p:blipFill>
        <p:spPr bwMode="auto">
          <a:xfrm>
            <a:off x="1979712" y="908720"/>
            <a:ext cx="4968552" cy="5638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640" y="188640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Answers</a:t>
            </a:r>
          </a:p>
        </p:txBody>
      </p:sp>
    </p:spTree>
    <p:extLst>
      <p:ext uri="{BB962C8B-B14F-4D97-AF65-F5344CB8AC3E}">
        <p14:creationId xmlns:p14="http://schemas.microsoft.com/office/powerpoint/2010/main" val="2635448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04664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Which animals used to live in the British woodland but are now extinct?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664327" y="2276872"/>
            <a:ext cx="54006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dirty="0">
                <a:latin typeface="Comic Sans MS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181878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1680" y="188640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Comic Sans MS" pitchFamily="66" charset="0"/>
              </a:rPr>
              <a:t>Answer</a:t>
            </a:r>
          </a:p>
        </p:txBody>
      </p:sp>
      <p:pic>
        <p:nvPicPr>
          <p:cNvPr id="9218" name="Picture 2" descr="bear | Description, Species, &amp; Facts | Britannic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834971"/>
            <a:ext cx="3816424" cy="2330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Wild lynx could be reintroduced into Scottish Highlands | Wildlife | The  Guardi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420888"/>
            <a:ext cx="3770572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Reintroducing the grey wolf to Colorado - Geographical Magazin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149080"/>
            <a:ext cx="3816424" cy="2544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91980" y="1052736"/>
            <a:ext cx="41404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Bears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35696" y="357301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Lynx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499992" y="5421221"/>
            <a:ext cx="2376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Wolves</a:t>
            </a:r>
          </a:p>
        </p:txBody>
      </p:sp>
    </p:spTree>
    <p:extLst>
      <p:ext uri="{BB962C8B-B14F-4D97-AF65-F5344CB8AC3E}">
        <p14:creationId xmlns:p14="http://schemas.microsoft.com/office/powerpoint/2010/main" val="41451775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992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itchFamily="66" charset="0"/>
              </a:rPr>
              <a:t>What do we call different woodland animal homes?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C19F24A9-44FD-4A4A-A18F-7955955710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71" y="1832183"/>
            <a:ext cx="2825377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2B420483-A904-48A5-ABD8-43C19E4A9C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26" y="1832183"/>
            <a:ext cx="2592355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90E5D129-5F73-4F67-8437-4F1FBC8E5A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32183"/>
            <a:ext cx="2885770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65A35B86-DF6B-43EB-A554-2ECD356424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78" y="4165918"/>
            <a:ext cx="2802069" cy="2101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>
            <a:extLst>
              <a:ext uri="{FF2B5EF4-FFF2-40B4-BE49-F238E27FC236}">
                <a16:creationId xmlns:a16="http://schemas.microsoft.com/office/drawing/2014/main" id="{7622EABD-6885-4FE3-B11D-7A99C9C5B6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4126819"/>
            <a:ext cx="1584325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15328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9928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omic Sans MS" pitchFamily="66" charset="0"/>
              </a:rPr>
              <a:t>Answers</a:t>
            </a:r>
          </a:p>
        </p:txBody>
      </p:sp>
      <p:pic>
        <p:nvPicPr>
          <p:cNvPr id="3" name="Picture 1">
            <a:extLst>
              <a:ext uri="{FF2B5EF4-FFF2-40B4-BE49-F238E27FC236}">
                <a16:creationId xmlns:a16="http://schemas.microsoft.com/office/drawing/2014/main" id="{C19F24A9-44FD-4A4A-A18F-7955955710D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471" y="1832183"/>
            <a:ext cx="2825377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">
            <a:extLst>
              <a:ext uri="{FF2B5EF4-FFF2-40B4-BE49-F238E27FC236}">
                <a16:creationId xmlns:a16="http://schemas.microsoft.com/office/drawing/2014/main" id="{2B420483-A904-48A5-ABD8-43C19E4A9C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26" y="1832183"/>
            <a:ext cx="2592355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1">
            <a:extLst>
              <a:ext uri="{FF2B5EF4-FFF2-40B4-BE49-F238E27FC236}">
                <a16:creationId xmlns:a16="http://schemas.microsoft.com/office/drawing/2014/main" id="{90E5D129-5F73-4F67-8437-4F1FBC8E5A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832183"/>
            <a:ext cx="2885770" cy="1884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">
            <a:extLst>
              <a:ext uri="{FF2B5EF4-FFF2-40B4-BE49-F238E27FC236}">
                <a16:creationId xmlns:a16="http://schemas.microsoft.com/office/drawing/2014/main" id="{65A35B86-DF6B-43EB-A554-2ECD3564244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78" y="4165918"/>
            <a:ext cx="2802069" cy="21019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1">
            <a:extLst>
              <a:ext uri="{FF2B5EF4-FFF2-40B4-BE49-F238E27FC236}">
                <a16:creationId xmlns:a16="http://schemas.microsoft.com/office/drawing/2014/main" id="{7622EABD-6885-4FE3-B11D-7A99C9C5B6E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841" y="3862254"/>
            <a:ext cx="1584325" cy="238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11560" y="1316320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Den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311826" y="1348724"/>
            <a:ext cx="2484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Burrow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697813" y="134872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Form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11560" y="6381328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Comic Sans MS" pitchFamily="66" charset="0"/>
              </a:rPr>
              <a:t>Sett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835344" y="6267822"/>
            <a:ext cx="1692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err="1">
                <a:latin typeface="Comic Sans MS" pitchFamily="66" charset="0"/>
              </a:rPr>
              <a:t>Drey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4775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260648"/>
            <a:ext cx="8136904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Comic Sans MS" pitchFamily="66" charset="0"/>
              </a:rPr>
              <a:t>Well done! You were able to remember lots of facts. </a:t>
            </a:r>
          </a:p>
          <a:p>
            <a:endParaRPr lang="en-GB" sz="4400" dirty="0">
              <a:latin typeface="Comic Sans MS" pitchFamily="66" charset="0"/>
            </a:endParaRPr>
          </a:p>
          <a:p>
            <a:r>
              <a:rPr lang="en-GB" sz="4400" dirty="0">
                <a:latin typeface="Comic Sans MS" pitchFamily="66" charset="0"/>
              </a:rPr>
              <a:t>Your Task – Present the information you have in the form of a non-fiction text. </a:t>
            </a:r>
          </a:p>
          <a:p>
            <a:endParaRPr lang="en-GB" sz="3200" dirty="0">
              <a:latin typeface="Comic Sans MS" pitchFamily="66" charset="0"/>
            </a:endParaRPr>
          </a:p>
          <a:p>
            <a:endParaRPr lang="en-GB" sz="3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96700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659" y="836712"/>
            <a:ext cx="4327873" cy="57086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150137"/>
            <a:ext cx="48965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itchFamily="66" charset="0"/>
              </a:rPr>
              <a:t>Remember to include …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948264" y="836712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Heading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948264" y="1916832"/>
            <a:ext cx="2195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Paragraphs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948264" y="2852936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Fact box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3088" y="3314788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Sub-Heading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73088" y="4077072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Bullet points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51520" y="530120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Photographs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948264" y="4446404"/>
            <a:ext cx="18722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itchFamily="66" charset="0"/>
              </a:rPr>
              <a:t>Don’t forget to include labelled diagrams.</a:t>
            </a:r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5580112" y="1021378"/>
            <a:ext cx="1512168" cy="1846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 flipH="1">
            <a:off x="6229150" y="2101498"/>
            <a:ext cx="575099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4788024" y="3037602"/>
            <a:ext cx="2160240" cy="27718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>
            <a:stCxn id="6" idx="3"/>
          </p:cNvCxnSpPr>
          <p:nvPr/>
        </p:nvCxnSpPr>
        <p:spPr>
          <a:xfrm>
            <a:off x="1757264" y="3499454"/>
            <a:ext cx="1014536" cy="1846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1728182" y="4261738"/>
            <a:ext cx="1014536" cy="1846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1818923" y="5485874"/>
            <a:ext cx="1014536" cy="184666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4522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156</Words>
  <Application>Microsoft Office PowerPoint</Application>
  <PresentationFormat>On-screen Show (4:3)</PresentationFormat>
  <Paragraphs>41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10</cp:revision>
  <dcterms:created xsi:type="dcterms:W3CDTF">2021-05-22T13:28:57Z</dcterms:created>
  <dcterms:modified xsi:type="dcterms:W3CDTF">2021-05-23T12:56:44Z</dcterms:modified>
</cp:coreProperties>
</file>