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72" r:id="rId5"/>
    <p:sldId id="274" r:id="rId6"/>
    <p:sldId id="27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Wednesday 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Science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344" y="2481908"/>
            <a:ext cx="9144000" cy="1007734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How do germs spread?</a:t>
            </a:r>
          </a:p>
        </p:txBody>
      </p:sp>
      <p:pic>
        <p:nvPicPr>
          <p:cNvPr id="7" name="Picture 6" descr="Green Germ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66" y="3489642"/>
            <a:ext cx="3086686" cy="3086686"/>
          </a:xfrm>
          <a:prstGeom prst="rect">
            <a:avLst/>
          </a:prstGeom>
        </p:spPr>
      </p:pic>
      <p:pic>
        <p:nvPicPr>
          <p:cNvPr id="8" name="Picture 7" descr="Germs PNG Transparent Images | PNG A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920" y="3489642"/>
            <a:ext cx="3382744" cy="285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What are Germs?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0166" y="1685109"/>
            <a:ext cx="84195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Germs are tiny living things.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cannot see them unless we use a microscope.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They can make us poorly.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This might be a ‘tummy bug’ or a cough and cold.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Coronavirus Covid-19 is a germ.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Medical equipment for children's play - Creative Common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796" y="1476104"/>
            <a:ext cx="2573159" cy="385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199" y="600891"/>
            <a:ext cx="8815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How do germs spread?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7625" y="1685109"/>
            <a:ext cx="794824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Germs are found on the surface of things e.g. toys, tables, </a:t>
            </a:r>
            <a:r>
              <a:rPr lang="en-GB" sz="2800" dirty="0" err="1">
                <a:latin typeface="Comic Sans MS" panose="030F0702030302020204" pitchFamily="66" charset="0"/>
              </a:rPr>
              <a:t>ipads</a:t>
            </a:r>
            <a:r>
              <a:rPr lang="en-GB" sz="2800" dirty="0">
                <a:latin typeface="Comic Sans MS" panose="030F0702030302020204" pitchFamily="66" charset="0"/>
              </a:rPr>
              <a:t>, chairs, doors.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When we touch things we pick up the germs on our hands.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Germs can also be passed from someone else. We might pick up a germ by holding hands, hugging or touching someone.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If we then put our hands in our mouth or eyes, the germs can enter our body and might make us poorly.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oot talk: Sexy sweat : The vomeronasal orga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516" y="2169852"/>
            <a:ext cx="3981157" cy="299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6653" y="735949"/>
            <a:ext cx="8475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Your Task: To investigate how germs spread</a:t>
            </a:r>
          </a:p>
        </p:txBody>
      </p:sp>
      <p:sp>
        <p:nvSpPr>
          <p:cNvPr id="5" name="Rectangle 4"/>
          <p:cNvSpPr/>
          <p:nvPr/>
        </p:nvSpPr>
        <p:spPr>
          <a:xfrm>
            <a:off x="887590" y="1269813"/>
            <a:ext cx="554134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Carry out the investigation below.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Options for recording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into the Word doc worksheet.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worksheet and write onto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Record on your own paper.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Let’s Think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What do we touch during the day?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Look closely at your hands and nails. What can you see? Do you think you can see everything on your hands?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7175" y="1476104"/>
            <a:ext cx="3476625" cy="504825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5893631" y="2174949"/>
            <a:ext cx="1983544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626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7590" y="1269813"/>
            <a:ext cx="649794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We cannot see germs on our hands because they are too small.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are going to use glitter to show how germs can spread.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Wash and dry your hands.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Rub a small amount of hand cream on your hands.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Sprinkle glitter onto your palms and fingers. If you have a parent or sibling that is also taking part, they could use a different coloured glitter.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Play with your toys and move about your house or classroom for about 10-20 </a:t>
            </a:r>
            <a:r>
              <a:rPr lang="en-GB" sz="2000" dirty="0" err="1">
                <a:latin typeface="Comic Sans MS" panose="030F0702030302020204" pitchFamily="66" charset="0"/>
              </a:rPr>
              <a:t>mins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After some playtime and moving about time, look to see where the glitter has moved to.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What have we learnt about the way germs spread from our hands?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3895" y="280719"/>
            <a:ext cx="11169748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Investigation: To show how germs can spread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pic>
        <p:nvPicPr>
          <p:cNvPr id="6" name="Picture 5" descr="Free photo: Hands, Clapping, Dust, Flour - Free Image o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433" y="2207847"/>
            <a:ext cx="4210928" cy="280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42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can we stop germs spreading?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7694" y="1690688"/>
            <a:ext cx="6969370" cy="3393489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At the moment, everyone around the world is trying to control the spread of the Coronavirus. This is a new germ.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can wash our hands when we arrive at school and before we eat.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HANDS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Adults can cover their mouth and nose with a covering to stop germs reaching themselves and other people.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FACE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can keep a distance from other people when this is possible.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SPACE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945" y="2642894"/>
            <a:ext cx="4262510" cy="256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35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422</Words>
  <Application>Microsoft Office PowerPoint</Application>
  <PresentationFormat>Custom</PresentationFormat>
  <Paragraphs>46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Wednesday 3rd March Science</vt:lpstr>
      <vt:lpstr>  </vt:lpstr>
      <vt:lpstr>  </vt:lpstr>
      <vt:lpstr>  </vt:lpstr>
      <vt:lpstr>Investigation: To show how germs can spread </vt:lpstr>
      <vt:lpstr>How can we stop germs spreading?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Liz King</cp:lastModifiedBy>
  <cp:revision>50</cp:revision>
  <dcterms:created xsi:type="dcterms:W3CDTF">2021-02-18T10:04:39Z</dcterms:created>
  <dcterms:modified xsi:type="dcterms:W3CDTF">2021-02-28T14:30:29Z</dcterms:modified>
</cp:coreProperties>
</file>