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59" r:id="rId6"/>
    <p:sldId id="262" r:id="rId7"/>
    <p:sldId id="261" r:id="rId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24F407-5CF4-C47F-BA1C-44A5055CE5FC}" v="4" dt="2021-01-04T17:13:15.8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 Geals BTP" userId="S::clark.j7@welearn365.com::7b8bfeda-99e0-4bdb-bf4d-e97fb024d56b" providerId="AD" clId="Web-{6924F407-5CF4-C47F-BA1C-44A5055CE5FC}"/>
    <pc:docChg chg="delSld modSld sldOrd">
      <pc:chgData name="J Geals BTP" userId="S::clark.j7@welearn365.com::7b8bfeda-99e0-4bdb-bf4d-e97fb024d56b" providerId="AD" clId="Web-{6924F407-5CF4-C47F-BA1C-44A5055CE5FC}" dt="2021-01-04T17:13:15.897" v="3"/>
      <pc:docMkLst>
        <pc:docMk/>
      </pc:docMkLst>
      <pc:sldChg chg="delSp ord">
        <pc:chgData name="J Geals BTP" userId="S::clark.j7@welearn365.com::7b8bfeda-99e0-4bdb-bf4d-e97fb024d56b" providerId="AD" clId="Web-{6924F407-5CF4-C47F-BA1C-44A5055CE5FC}" dt="2021-01-04T17:13:15.897" v="3"/>
        <pc:sldMkLst>
          <pc:docMk/>
          <pc:sldMk cId="959338135" sldId="262"/>
        </pc:sldMkLst>
        <pc:spChg chg="del">
          <ac:chgData name="J Geals BTP" userId="S::clark.j7@welearn365.com::7b8bfeda-99e0-4bdb-bf4d-e97fb024d56b" providerId="AD" clId="Web-{6924F407-5CF4-C47F-BA1C-44A5055CE5FC}" dt="2021-01-04T17:13:11.959" v="2"/>
          <ac:spMkLst>
            <pc:docMk/>
            <pc:sldMk cId="959338135" sldId="262"/>
            <ac:spMk id="6" creationId="{00000000-0000-0000-0000-000000000000}"/>
          </ac:spMkLst>
        </pc:spChg>
        <pc:picChg chg="del">
          <ac:chgData name="J Geals BTP" userId="S::clark.j7@welearn365.com::7b8bfeda-99e0-4bdb-bf4d-e97fb024d56b" providerId="AD" clId="Web-{6924F407-5CF4-C47F-BA1C-44A5055CE5FC}" dt="2021-01-04T17:13:08.084" v="1"/>
          <ac:picMkLst>
            <pc:docMk/>
            <pc:sldMk cId="959338135" sldId="262"/>
            <ac:picMk id="5" creationId="{00000000-0000-0000-0000-000000000000}"/>
          </ac:picMkLst>
        </pc:picChg>
      </pc:sldChg>
      <pc:sldChg chg="del">
        <pc:chgData name="J Geals BTP" userId="S::clark.j7@welearn365.com::7b8bfeda-99e0-4bdb-bf4d-e97fb024d56b" providerId="AD" clId="Web-{6924F407-5CF4-C47F-BA1C-44A5055CE5FC}" dt="2021-01-04T17:13:02.912" v="0"/>
        <pc:sldMkLst>
          <pc:docMk/>
          <pc:sldMk cId="1183232982" sldId="263"/>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1C704A0-E60C-4490-9C33-FB71B8797DB2}"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AD3237-41BF-488F-8BA9-C149B7489272}" type="slidenum">
              <a:rPr lang="en-GB" smtClean="0"/>
              <a:t>‹#›</a:t>
            </a:fld>
            <a:endParaRPr lang="en-GB"/>
          </a:p>
        </p:txBody>
      </p:sp>
    </p:spTree>
    <p:extLst>
      <p:ext uri="{BB962C8B-B14F-4D97-AF65-F5344CB8AC3E}">
        <p14:creationId xmlns:p14="http://schemas.microsoft.com/office/powerpoint/2010/main" val="28730268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1C704A0-E60C-4490-9C33-FB71B8797DB2}"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AD3237-41BF-488F-8BA9-C149B7489272}" type="slidenum">
              <a:rPr lang="en-GB" smtClean="0"/>
              <a:t>‹#›</a:t>
            </a:fld>
            <a:endParaRPr lang="en-GB"/>
          </a:p>
        </p:txBody>
      </p:sp>
    </p:spTree>
    <p:extLst>
      <p:ext uri="{BB962C8B-B14F-4D97-AF65-F5344CB8AC3E}">
        <p14:creationId xmlns:p14="http://schemas.microsoft.com/office/powerpoint/2010/main" val="31457267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1C704A0-E60C-4490-9C33-FB71B8797DB2}"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AD3237-41BF-488F-8BA9-C149B7489272}" type="slidenum">
              <a:rPr lang="en-GB" smtClean="0"/>
              <a:t>‹#›</a:t>
            </a:fld>
            <a:endParaRPr lang="en-GB"/>
          </a:p>
        </p:txBody>
      </p:sp>
    </p:spTree>
    <p:extLst>
      <p:ext uri="{BB962C8B-B14F-4D97-AF65-F5344CB8AC3E}">
        <p14:creationId xmlns:p14="http://schemas.microsoft.com/office/powerpoint/2010/main" val="39556211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1C704A0-E60C-4490-9C33-FB71B8797DB2}"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AD3237-41BF-488F-8BA9-C149B7489272}" type="slidenum">
              <a:rPr lang="en-GB" smtClean="0"/>
              <a:t>‹#›</a:t>
            </a:fld>
            <a:endParaRPr lang="en-GB"/>
          </a:p>
        </p:txBody>
      </p:sp>
    </p:spTree>
    <p:extLst>
      <p:ext uri="{BB962C8B-B14F-4D97-AF65-F5344CB8AC3E}">
        <p14:creationId xmlns:p14="http://schemas.microsoft.com/office/powerpoint/2010/main" val="39096138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1C704A0-E60C-4490-9C33-FB71B8797DB2}" type="datetimeFigureOut">
              <a:rPr lang="en-GB" smtClean="0"/>
              <a:t>05/01/2021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0AD3237-41BF-488F-8BA9-C149B7489272}" type="slidenum">
              <a:rPr lang="en-GB" smtClean="0"/>
              <a:t>‹#›</a:t>
            </a:fld>
            <a:endParaRPr lang="en-GB"/>
          </a:p>
        </p:txBody>
      </p:sp>
    </p:spTree>
    <p:extLst>
      <p:ext uri="{BB962C8B-B14F-4D97-AF65-F5344CB8AC3E}">
        <p14:creationId xmlns:p14="http://schemas.microsoft.com/office/powerpoint/2010/main" val="1353755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1C704A0-E60C-4490-9C33-FB71B8797DB2}" type="datetimeFigureOut">
              <a:rPr lang="en-GB" smtClean="0"/>
              <a:t>05/01/2021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0AD3237-41BF-488F-8BA9-C149B7489272}" type="slidenum">
              <a:rPr lang="en-GB" smtClean="0"/>
              <a:t>‹#›</a:t>
            </a:fld>
            <a:endParaRPr lang="en-GB"/>
          </a:p>
        </p:txBody>
      </p:sp>
    </p:spTree>
    <p:extLst>
      <p:ext uri="{BB962C8B-B14F-4D97-AF65-F5344CB8AC3E}">
        <p14:creationId xmlns:p14="http://schemas.microsoft.com/office/powerpoint/2010/main" val="3380682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C704A0-E60C-4490-9C33-FB71B8797DB2}" type="datetimeFigureOut">
              <a:rPr lang="en-GB" smtClean="0"/>
              <a:t>05/01/2021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0AD3237-41BF-488F-8BA9-C149B7489272}" type="slidenum">
              <a:rPr lang="en-GB" smtClean="0"/>
              <a:t>‹#›</a:t>
            </a:fld>
            <a:endParaRPr lang="en-GB"/>
          </a:p>
        </p:txBody>
      </p:sp>
    </p:spTree>
    <p:extLst>
      <p:ext uri="{BB962C8B-B14F-4D97-AF65-F5344CB8AC3E}">
        <p14:creationId xmlns:p14="http://schemas.microsoft.com/office/powerpoint/2010/main" val="2312648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1C704A0-E60C-4490-9C33-FB71B8797DB2}"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AD3237-41BF-488F-8BA9-C149B7489272}" type="slidenum">
              <a:rPr lang="en-GB" smtClean="0"/>
              <a:t>‹#›</a:t>
            </a:fld>
            <a:endParaRPr lang="en-GB"/>
          </a:p>
        </p:txBody>
      </p:sp>
    </p:spTree>
    <p:extLst>
      <p:ext uri="{BB962C8B-B14F-4D97-AF65-F5344CB8AC3E}">
        <p14:creationId xmlns:p14="http://schemas.microsoft.com/office/powerpoint/2010/main" val="16412334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1C704A0-E60C-4490-9C33-FB71B8797DB2}"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AD3237-41BF-488F-8BA9-C149B7489272}" type="slidenum">
              <a:rPr lang="en-GB" smtClean="0"/>
              <a:t>‹#›</a:t>
            </a:fld>
            <a:endParaRPr lang="en-GB"/>
          </a:p>
        </p:txBody>
      </p:sp>
    </p:spTree>
    <p:extLst>
      <p:ext uri="{BB962C8B-B14F-4D97-AF65-F5344CB8AC3E}">
        <p14:creationId xmlns:p14="http://schemas.microsoft.com/office/powerpoint/2010/main" val="728172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1C704A0-E60C-4490-9C33-FB71B8797DB2}"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AD3237-41BF-488F-8BA9-C149B7489272}" type="slidenum">
              <a:rPr lang="en-GB" smtClean="0"/>
              <a:t>‹#›</a:t>
            </a:fld>
            <a:endParaRPr lang="en-GB"/>
          </a:p>
        </p:txBody>
      </p:sp>
    </p:spTree>
    <p:extLst>
      <p:ext uri="{BB962C8B-B14F-4D97-AF65-F5344CB8AC3E}">
        <p14:creationId xmlns:p14="http://schemas.microsoft.com/office/powerpoint/2010/main" val="2437253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1C704A0-E60C-4490-9C33-FB71B8797DB2}"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AD3237-41BF-488F-8BA9-C149B7489272}" type="slidenum">
              <a:rPr lang="en-GB" smtClean="0"/>
              <a:t>‹#›</a:t>
            </a:fld>
            <a:endParaRPr lang="en-GB"/>
          </a:p>
        </p:txBody>
      </p:sp>
    </p:spTree>
    <p:extLst>
      <p:ext uri="{BB962C8B-B14F-4D97-AF65-F5344CB8AC3E}">
        <p14:creationId xmlns:p14="http://schemas.microsoft.com/office/powerpoint/2010/main" val="3303990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C704A0-E60C-4490-9C33-FB71B8797DB2}" type="datetimeFigureOut">
              <a:rPr lang="en-GB" smtClean="0"/>
              <a:t>05/01/2021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AD3237-41BF-488F-8BA9-C149B7489272}" type="slidenum">
              <a:rPr lang="en-GB" smtClean="0"/>
              <a:t>‹#›</a:t>
            </a:fld>
            <a:endParaRPr lang="en-GB"/>
          </a:p>
        </p:txBody>
      </p:sp>
    </p:spTree>
    <p:extLst>
      <p:ext uri="{BB962C8B-B14F-4D97-AF65-F5344CB8AC3E}">
        <p14:creationId xmlns:p14="http://schemas.microsoft.com/office/powerpoint/2010/main" val="31117571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latin typeface="Comic Sans MS" panose="030F0702030302020204" pitchFamily="66" charset="0"/>
              </a:rPr>
              <a:t>Wednesday</a:t>
            </a:r>
            <a:r>
              <a:rPr lang="en-GB" dirty="0" smtClean="0">
                <a:latin typeface="Comic Sans MS" panose="030F0702030302020204" pitchFamily="66" charset="0"/>
              </a:rPr>
              <a:t> </a:t>
            </a:r>
            <a:r>
              <a:rPr lang="en-GB" dirty="0">
                <a:latin typeface="Comic Sans MS" panose="030F0702030302020204" pitchFamily="66" charset="0"/>
              </a:rPr>
              <a:t>6</a:t>
            </a:r>
            <a:r>
              <a:rPr lang="en-GB" baseline="30000" dirty="0" smtClean="0">
                <a:latin typeface="Comic Sans MS" panose="030F0702030302020204" pitchFamily="66" charset="0"/>
              </a:rPr>
              <a:t>th</a:t>
            </a:r>
            <a:r>
              <a:rPr lang="en-GB" dirty="0" smtClean="0">
                <a:latin typeface="Comic Sans MS" panose="030F0702030302020204" pitchFamily="66" charset="0"/>
              </a:rPr>
              <a:t> </a:t>
            </a:r>
            <a:r>
              <a:rPr lang="en-GB" dirty="0">
                <a:latin typeface="Comic Sans MS" panose="030F0702030302020204" pitchFamily="66" charset="0"/>
              </a:rPr>
              <a:t>January 2021</a:t>
            </a:r>
          </a:p>
        </p:txBody>
      </p:sp>
      <p:sp>
        <p:nvSpPr>
          <p:cNvPr id="3" name="Subtitle 2"/>
          <p:cNvSpPr>
            <a:spLocks noGrp="1"/>
          </p:cNvSpPr>
          <p:nvPr>
            <p:ph type="subTitle" idx="1"/>
          </p:nvPr>
        </p:nvSpPr>
        <p:spPr/>
        <p:txBody>
          <a:bodyPr/>
          <a:lstStyle/>
          <a:p>
            <a:pPr fontAlgn="base"/>
            <a:r>
              <a:rPr lang="en-GB" dirty="0">
                <a:latin typeface="Comic Sans MS" panose="030F0702030302020204" pitchFamily="66" charset="0"/>
              </a:rPr>
              <a:t>LO: To make predictions about a character and community. </a:t>
            </a:r>
          </a:p>
          <a:p>
            <a:pPr fontAlgn="base"/>
            <a:r>
              <a:rPr lang="en-GB" dirty="0">
                <a:latin typeface="Comic Sans MS" panose="030F0702030302020204" pitchFamily="66" charset="0"/>
              </a:rPr>
              <a:t>To use descriptive language to describe character / personality.</a:t>
            </a:r>
          </a:p>
          <a:p>
            <a:endParaRPr lang="en-GB" dirty="0">
              <a:latin typeface="Comic Sans MS" panose="030F0702030302020204" pitchFamily="66" charset="0"/>
            </a:endParaRPr>
          </a:p>
        </p:txBody>
      </p:sp>
    </p:spTree>
    <p:extLst>
      <p:ext uri="{BB962C8B-B14F-4D97-AF65-F5344CB8AC3E}">
        <p14:creationId xmlns:p14="http://schemas.microsoft.com/office/powerpoint/2010/main" val="871785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What sort of book is this? </a:t>
            </a:r>
            <a:br>
              <a:rPr lang="en-GB" dirty="0">
                <a:latin typeface="Comic Sans MS" panose="030F0702030302020204" pitchFamily="66" charset="0"/>
              </a:rPr>
            </a:br>
            <a:r>
              <a:rPr lang="en-GB" dirty="0">
                <a:latin typeface="Comic Sans MS" panose="030F0702030302020204" pitchFamily="66" charset="0"/>
              </a:rPr>
              <a:t>Fiction (story) or Non-Fiction (fact)?</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107271" y="1825625"/>
            <a:ext cx="3977457" cy="4351338"/>
          </a:xfrm>
        </p:spPr>
      </p:pic>
    </p:spTree>
    <p:extLst>
      <p:ext uri="{BB962C8B-B14F-4D97-AF65-F5344CB8AC3E}">
        <p14:creationId xmlns:p14="http://schemas.microsoft.com/office/powerpoint/2010/main" val="378258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Comic Sans MS" panose="030F0702030302020204" pitchFamily="66" charset="0"/>
              </a:rPr>
              <a:t>Look at this picture. </a:t>
            </a:r>
            <a:br>
              <a:rPr lang="en-GB" dirty="0">
                <a:latin typeface="Comic Sans MS" panose="030F0702030302020204" pitchFamily="66" charset="0"/>
              </a:rPr>
            </a:br>
            <a:r>
              <a:rPr lang="en-GB" dirty="0">
                <a:latin typeface="Comic Sans MS" panose="030F0702030302020204" pitchFamily="66" charset="0"/>
              </a:rPr>
              <a:t>What can you see that might give us some clues about the little girl and her family?</a:t>
            </a:r>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37163" y="1912720"/>
            <a:ext cx="6316616" cy="4737462"/>
          </a:xfrm>
        </p:spPr>
      </p:pic>
    </p:spTree>
    <p:extLst>
      <p:ext uri="{BB962C8B-B14F-4D97-AF65-F5344CB8AC3E}">
        <p14:creationId xmlns:p14="http://schemas.microsoft.com/office/powerpoint/2010/main" val="1779040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Comic Sans MS" panose="030F0702030302020204" pitchFamily="66" charset="0"/>
              </a:rPr>
              <a:t>Look at this picture. </a:t>
            </a:r>
            <a:br>
              <a:rPr lang="en-GB" dirty="0">
                <a:latin typeface="Comic Sans MS" panose="030F0702030302020204" pitchFamily="66" charset="0"/>
              </a:rPr>
            </a:br>
            <a:r>
              <a:rPr lang="en-GB" dirty="0">
                <a:latin typeface="Comic Sans MS" panose="030F0702030302020204" pitchFamily="66" charset="0"/>
              </a:rPr>
              <a:t>What do you think their lives might be like?</a:t>
            </a: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497383" y="1825625"/>
            <a:ext cx="11197233" cy="3832514"/>
          </a:xfrm>
          <a:prstGeom prst="rect">
            <a:avLst/>
          </a:prstGeom>
        </p:spPr>
      </p:pic>
    </p:spTree>
    <p:extLst>
      <p:ext uri="{BB962C8B-B14F-4D97-AF65-F5344CB8AC3E}">
        <p14:creationId xmlns:p14="http://schemas.microsoft.com/office/powerpoint/2010/main" val="2147417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6527" y="2726687"/>
            <a:ext cx="10515600" cy="1325563"/>
          </a:xfrm>
        </p:spPr>
        <p:txBody>
          <a:bodyPr>
            <a:normAutofit fontScale="90000"/>
          </a:bodyPr>
          <a:lstStyle/>
          <a:p>
            <a:r>
              <a:rPr lang="en-GB" dirty="0">
                <a:latin typeface="Comic Sans MS" panose="030F0702030302020204" pitchFamily="66" charset="0"/>
              </a:rPr>
              <a:t>Look at this picture. </a:t>
            </a:r>
            <a:br>
              <a:rPr lang="en-GB" dirty="0">
                <a:latin typeface="Comic Sans MS" panose="030F0702030302020204" pitchFamily="66" charset="0"/>
              </a:rPr>
            </a:br>
            <a:r>
              <a:rPr lang="en-GB" dirty="0">
                <a:latin typeface="Comic Sans MS" panose="030F0702030302020204" pitchFamily="66" charset="0"/>
              </a:rPr>
              <a:t>Who do you think this girl might be?</a:t>
            </a:r>
            <a:br>
              <a:rPr lang="en-GB" dirty="0">
                <a:latin typeface="Comic Sans MS" panose="030F0702030302020204" pitchFamily="66" charset="0"/>
              </a:rPr>
            </a:br>
            <a:r>
              <a:rPr lang="en-GB" dirty="0">
                <a:latin typeface="Comic Sans MS" panose="030F0702030302020204" pitchFamily="66" charset="0"/>
              </a:rPr>
              <a:t>What is her role in her community?</a:t>
            </a:r>
            <a:br>
              <a:rPr lang="en-GB" dirty="0">
                <a:latin typeface="Comic Sans MS" panose="030F0702030302020204" pitchFamily="66" charset="0"/>
              </a:rPr>
            </a:br>
            <a:r>
              <a:rPr lang="en-GB" dirty="0">
                <a:latin typeface="Comic Sans MS" panose="030F0702030302020204" pitchFamily="66" charset="0"/>
              </a:rPr>
              <a:t>What sort of person might she be? </a:t>
            </a:r>
            <a:br>
              <a:rPr lang="en-GB" dirty="0">
                <a:latin typeface="Comic Sans MS" panose="030F0702030302020204" pitchFamily="66" charset="0"/>
              </a:rPr>
            </a:br>
            <a:r>
              <a:rPr lang="en-GB" dirty="0">
                <a:latin typeface="Comic Sans MS" panose="030F0702030302020204" pitchFamily="66" charset="0"/>
              </a:rPr>
              <a:t>What is her appearance?</a:t>
            </a:r>
            <a:br>
              <a:rPr lang="en-GB" dirty="0">
                <a:latin typeface="Comic Sans MS" panose="030F0702030302020204" pitchFamily="66" charset="0"/>
              </a:rPr>
            </a:b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Use adjectives (describing </a:t>
            </a:r>
            <a:br>
              <a:rPr lang="en-GB" dirty="0">
                <a:latin typeface="Comic Sans MS" panose="030F0702030302020204" pitchFamily="66" charset="0"/>
              </a:rPr>
            </a:br>
            <a:r>
              <a:rPr lang="en-GB" dirty="0">
                <a:latin typeface="Comic Sans MS" panose="030F0702030302020204" pitchFamily="66" charset="0"/>
              </a:rPr>
              <a:t>words) to tell me what she </a:t>
            </a:r>
            <a:br>
              <a:rPr lang="en-GB" dirty="0">
                <a:latin typeface="Comic Sans MS" panose="030F0702030302020204" pitchFamily="66" charset="0"/>
              </a:rPr>
            </a:br>
            <a:r>
              <a:rPr lang="en-GB" dirty="0">
                <a:latin typeface="Comic Sans MS" panose="030F0702030302020204" pitchFamily="66" charset="0"/>
              </a:rPr>
              <a:t>might be like. What her </a:t>
            </a:r>
            <a:br>
              <a:rPr lang="en-GB" dirty="0">
                <a:latin typeface="Comic Sans MS" panose="030F0702030302020204" pitchFamily="66" charset="0"/>
              </a:rPr>
            </a:br>
            <a:r>
              <a:rPr lang="en-GB" dirty="0">
                <a:latin typeface="Comic Sans MS" panose="030F0702030302020204" pitchFamily="66" charset="0"/>
              </a:rPr>
              <a:t>clothes are like and what </a:t>
            </a:r>
            <a:br>
              <a:rPr lang="en-GB" dirty="0">
                <a:latin typeface="Comic Sans MS" panose="030F0702030302020204" pitchFamily="66" charset="0"/>
              </a:rPr>
            </a:br>
            <a:r>
              <a:rPr lang="en-GB" dirty="0">
                <a:latin typeface="Comic Sans MS" panose="030F0702030302020204" pitchFamily="66" charset="0"/>
              </a:rPr>
              <a:t>she does in the day. Where </a:t>
            </a:r>
            <a:br>
              <a:rPr lang="en-GB" dirty="0">
                <a:latin typeface="Comic Sans MS" panose="030F0702030302020204" pitchFamily="66" charset="0"/>
              </a:rPr>
            </a:br>
            <a:r>
              <a:rPr lang="en-GB" dirty="0">
                <a:latin typeface="Comic Sans MS" panose="030F0702030302020204" pitchFamily="66" charset="0"/>
              </a:rPr>
              <a:t>might she sleep?</a:t>
            </a:r>
            <a:endParaRPr lang="en-GB" dirty="0"/>
          </a:p>
        </p:txBody>
      </p:sp>
      <p:pic>
        <p:nvPicPr>
          <p:cNvPr id="5" name="Picture 4"/>
          <p:cNvPicPr>
            <a:picLocks noChangeAspect="1"/>
          </p:cNvPicPr>
          <p:nvPr/>
        </p:nvPicPr>
        <p:blipFill>
          <a:blip r:embed="rId2"/>
          <a:stretch>
            <a:fillRect/>
          </a:stretch>
        </p:blipFill>
        <p:spPr>
          <a:xfrm>
            <a:off x="7439892" y="2726687"/>
            <a:ext cx="3380508" cy="3266558"/>
          </a:xfrm>
          <a:prstGeom prst="rect">
            <a:avLst/>
          </a:prstGeom>
        </p:spPr>
      </p:pic>
    </p:spTree>
    <p:extLst>
      <p:ext uri="{BB962C8B-B14F-4D97-AF65-F5344CB8AC3E}">
        <p14:creationId xmlns:p14="http://schemas.microsoft.com/office/powerpoint/2010/main" val="5807082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11185" y="1094509"/>
            <a:ext cx="9302634" cy="4896123"/>
          </a:xfrm>
          <a:prstGeom prst="rect">
            <a:avLst/>
          </a:prstGeom>
        </p:spPr>
      </p:pic>
      <p:sp>
        <p:nvSpPr>
          <p:cNvPr id="5" name="TextBox 4"/>
          <p:cNvSpPr txBox="1"/>
          <p:nvPr/>
        </p:nvSpPr>
        <p:spPr>
          <a:xfrm>
            <a:off x="554182" y="401782"/>
            <a:ext cx="7813963" cy="461665"/>
          </a:xfrm>
          <a:prstGeom prst="rect">
            <a:avLst/>
          </a:prstGeom>
          <a:noFill/>
        </p:spPr>
        <p:txBody>
          <a:bodyPr wrap="square" rtlCol="0">
            <a:spAutoFit/>
          </a:bodyPr>
          <a:lstStyle/>
          <a:p>
            <a:r>
              <a:rPr lang="en-GB" sz="2400" dirty="0" smtClean="0">
                <a:latin typeface="Comic Sans MS" panose="030F0702030302020204" pitchFamily="66" charset="0"/>
              </a:rPr>
              <a:t>Your Task today: </a:t>
            </a:r>
            <a:r>
              <a:rPr lang="en-GB" sz="2400" smtClean="0">
                <a:latin typeface="Comic Sans MS" panose="030F0702030302020204" pitchFamily="66" charset="0"/>
              </a:rPr>
              <a:t>Worksheet available. </a:t>
            </a:r>
            <a:endParaRPr lang="en-GB" sz="2400" dirty="0">
              <a:latin typeface="Comic Sans MS" panose="030F0702030302020204" pitchFamily="66" charset="0"/>
            </a:endParaRPr>
          </a:p>
        </p:txBody>
      </p:sp>
    </p:spTree>
    <p:extLst>
      <p:ext uri="{BB962C8B-B14F-4D97-AF65-F5344CB8AC3E}">
        <p14:creationId xmlns:p14="http://schemas.microsoft.com/office/powerpoint/2010/main" val="9593381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omic Sans MS" panose="030F0702030302020204" pitchFamily="66" charset="0"/>
              </a:rPr>
              <a:t>Think! </a:t>
            </a:r>
            <a:endParaRPr lang="en-GB" dirty="0"/>
          </a:p>
        </p:txBody>
      </p:sp>
      <p:sp>
        <p:nvSpPr>
          <p:cNvPr id="3" name="Content Placeholder 2"/>
          <p:cNvSpPr>
            <a:spLocks noGrp="1"/>
          </p:cNvSpPr>
          <p:nvPr>
            <p:ph idx="1"/>
          </p:nvPr>
        </p:nvSpPr>
        <p:spPr/>
        <p:txBody>
          <a:bodyPr>
            <a:normAutofit/>
          </a:bodyPr>
          <a:lstStyle/>
          <a:p>
            <a:r>
              <a:rPr lang="en-GB" sz="5400" dirty="0">
                <a:latin typeface="Comic Sans MS" panose="030F0702030302020204" pitchFamily="66" charset="0"/>
              </a:rPr>
              <a:t>What ideas did you come up with? </a:t>
            </a:r>
          </a:p>
          <a:p>
            <a:r>
              <a:rPr lang="en-GB" sz="5400" dirty="0">
                <a:latin typeface="Comic Sans MS" panose="030F0702030302020204" pitchFamily="66" charset="0"/>
              </a:rPr>
              <a:t>Let’s think about how we could describe her. </a:t>
            </a:r>
          </a:p>
          <a:p>
            <a:r>
              <a:rPr lang="en-GB" sz="5400" dirty="0">
                <a:latin typeface="Comic Sans MS" panose="030F0702030302020204" pitchFamily="66" charset="0"/>
              </a:rPr>
              <a:t>Write a label for your picture.</a:t>
            </a:r>
          </a:p>
        </p:txBody>
      </p:sp>
    </p:spTree>
    <p:extLst>
      <p:ext uri="{BB962C8B-B14F-4D97-AF65-F5344CB8AC3E}">
        <p14:creationId xmlns:p14="http://schemas.microsoft.com/office/powerpoint/2010/main" val="21081672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195</Words>
  <Application>Microsoft Office PowerPoint</Application>
  <PresentationFormat>Widescreen</PresentationFormat>
  <Paragraphs>12</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Comic Sans MS</vt:lpstr>
      <vt:lpstr>Office Theme</vt:lpstr>
      <vt:lpstr>Wednesday 6th January 2021</vt:lpstr>
      <vt:lpstr>What sort of book is this?  Fiction (story) or Non-Fiction (fact)?</vt:lpstr>
      <vt:lpstr>Look at this picture.  What can you see that might give us some clues about the little girl and her family?</vt:lpstr>
      <vt:lpstr>Look at this picture.  What do you think their lives might be like?</vt:lpstr>
      <vt:lpstr>Look at this picture.  Who do you think this girl might be? What is her role in her community? What sort of person might she be?  What is her appearance?  Use adjectives (describing  words) to tell me what she  might be like. What her  clothes are like and what  she does in the day. Where  might she sleep?</vt:lpstr>
      <vt:lpstr>PowerPoint Presentation</vt:lpstr>
      <vt:lpstr>Think! </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5th January 2021</dc:title>
  <dc:creator>J Geals BTP</dc:creator>
  <cp:lastModifiedBy>J Geals BTP</cp:lastModifiedBy>
  <cp:revision>9</cp:revision>
  <cp:lastPrinted>2021-01-04T10:25:28Z</cp:lastPrinted>
  <dcterms:created xsi:type="dcterms:W3CDTF">2021-01-02T11:47:17Z</dcterms:created>
  <dcterms:modified xsi:type="dcterms:W3CDTF">2021-01-05T12:00:33Z</dcterms:modified>
</cp:coreProperties>
</file>