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87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9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8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8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4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7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155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82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06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45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82CF-50D6-4273-A229-6A1FA34F42E7}" type="datetimeFigureOut">
              <a:rPr lang="en-GB" smtClean="0"/>
              <a:t>03/06/2021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4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7" y="-46182"/>
            <a:ext cx="9831977" cy="584944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/>
              <a:t>MONDAY </a:t>
            </a:r>
            <a:r>
              <a:rPr lang="en-GB" sz="2000" dirty="0" smtClean="0"/>
              <a:t>WC 7.6.21</a:t>
            </a:r>
            <a:r>
              <a:rPr lang="en-GB" sz="2000" dirty="0" smtClean="0"/>
              <a:t>					</a:t>
            </a:r>
            <a:r>
              <a:rPr lang="en-GB" sz="2000" dirty="0"/>
              <a:t>TUESDAY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6568" y="561480"/>
            <a:ext cx="4261788" cy="26667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92" y="538762"/>
            <a:ext cx="3618405" cy="28052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392" y="3705293"/>
            <a:ext cx="3910973" cy="301296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57206" y="3219650"/>
            <a:ext cx="9831977" cy="5849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dirty="0" smtClean="0"/>
              <a:t>Wednesday 					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11248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15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MONDAY WC 7.6.21     TUESDAY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     TUESDAY </dc:title>
  <dc:creator>J Geals BTP</dc:creator>
  <cp:lastModifiedBy>J Geals BTP</cp:lastModifiedBy>
  <cp:revision>5</cp:revision>
  <cp:lastPrinted>2021-06-03T10:58:14Z</cp:lastPrinted>
  <dcterms:created xsi:type="dcterms:W3CDTF">2021-04-30T09:18:58Z</dcterms:created>
  <dcterms:modified xsi:type="dcterms:W3CDTF">2021-06-03T14:12:19Z</dcterms:modified>
</cp:coreProperties>
</file>