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5"/>
  </p:notesMasterIdLst>
  <p:sldIdLst>
    <p:sldId id="277" r:id="rId13"/>
    <p:sldId id="278" r:id="rId14"/>
    <p:sldId id="299" r:id="rId15"/>
    <p:sldId id="297" r:id="rId16"/>
    <p:sldId id="279" r:id="rId17"/>
    <p:sldId id="282" r:id="rId18"/>
    <p:sldId id="295" r:id="rId19"/>
    <p:sldId id="296" r:id="rId20"/>
    <p:sldId id="289" r:id="rId21"/>
    <p:sldId id="293" r:id="rId22"/>
    <p:sldId id="300" r:id="rId23"/>
    <p:sldId id="28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008C"/>
    <a:srgbClr val="AA7E44"/>
    <a:srgbClr val="F6E967"/>
    <a:srgbClr val="926C39"/>
    <a:srgbClr val="D39D56"/>
    <a:srgbClr val="C08F4E"/>
    <a:srgbClr val="9B460D"/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90693" autoAdjust="0"/>
  </p:normalViewPr>
  <p:slideViewPr>
    <p:cSldViewPr snapToGrid="0" snapToObjects="1">
      <p:cViewPr>
        <p:scale>
          <a:sx n="73" d="100"/>
          <a:sy n="73" d="100"/>
        </p:scale>
        <p:origin x="-1236" y="-66"/>
      </p:cViewPr>
      <p:guideLst>
        <p:guide orient="horz" pos="2183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10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0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816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289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3.png"/><Relationship Id="rId7" Type="http://schemas.microsoft.com/office/2007/relationships/hdphoto" Target="../media/hdphoto2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2877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6 faces?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83" y="3741602"/>
            <a:ext cx="1718656" cy="20779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31" y="1020467"/>
            <a:ext cx="2179617" cy="26352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54" y="3569982"/>
            <a:ext cx="2154989" cy="215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02" y="1151823"/>
            <a:ext cx="2672307" cy="21397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837" y="3569982"/>
            <a:ext cx="2002550" cy="24211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5428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6 faces?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83" y="3741602"/>
            <a:ext cx="1718656" cy="20779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31" y="1020467"/>
            <a:ext cx="2179617" cy="26352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54" y="3569982"/>
            <a:ext cx="2154989" cy="215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02" y="1151823"/>
            <a:ext cx="2672307" cy="21397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837" y="3569982"/>
            <a:ext cx="2002550" cy="2421162"/>
          </a:xfrm>
          <a:prstGeom prst="rect">
            <a:avLst/>
          </a:prstGeom>
        </p:spPr>
      </p:pic>
      <p:sp>
        <p:nvSpPr>
          <p:cNvPr id="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242987" y="1601324"/>
            <a:ext cx="415950" cy="779738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033946" y="4320661"/>
            <a:ext cx="415950" cy="779738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746217" y="1836976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136257" y="3819082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241314" y="3956680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948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05" y="388626"/>
            <a:ext cx="1459906" cy="1008186"/>
          </a:xfrm>
          <a:prstGeom prst="rect">
            <a:avLst/>
          </a:prstGeom>
        </p:spPr>
      </p:pic>
      <p:sp>
        <p:nvSpPr>
          <p:cNvPr id="7" name="Cube 6"/>
          <p:cNvSpPr/>
          <p:nvPr/>
        </p:nvSpPr>
        <p:spPr>
          <a:xfrm>
            <a:off x="2390775" y="2664339"/>
            <a:ext cx="3702021" cy="1298061"/>
          </a:xfrm>
          <a:prstGeom prst="cube">
            <a:avLst>
              <a:gd name="adj" fmla="val 46114"/>
            </a:avLst>
          </a:prstGeom>
          <a:solidFill>
            <a:schemeClr val="accent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2390775" y="3332419"/>
            <a:ext cx="3076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Board Game</a:t>
            </a:r>
            <a:endParaRPr lang="en-GB" sz="3200" i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90774" y="3234749"/>
            <a:ext cx="3114675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 rot="18966308">
            <a:off x="5414133" y="2926513"/>
            <a:ext cx="756310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 rot="16200000">
            <a:off x="5739041" y="2969260"/>
            <a:ext cx="707511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2390776" y="3892762"/>
            <a:ext cx="3114674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arallelogram 15"/>
          <p:cNvSpPr/>
          <p:nvPr/>
        </p:nvSpPr>
        <p:spPr>
          <a:xfrm rot="15536432" flipH="1">
            <a:off x="5512290" y="3280048"/>
            <a:ext cx="572846" cy="711262"/>
          </a:xfrm>
          <a:prstGeom prst="parallelogram">
            <a:avLst>
              <a:gd name="adj" fmla="val 84358"/>
            </a:avLst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 rot="16200000">
            <a:off x="2031163" y="3571111"/>
            <a:ext cx="707511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Parallelogram 77"/>
          <p:cNvSpPr/>
          <p:nvPr/>
        </p:nvSpPr>
        <p:spPr>
          <a:xfrm rot="18793440" flipH="1">
            <a:off x="2213310" y="2925873"/>
            <a:ext cx="914137" cy="75845"/>
          </a:xfrm>
          <a:prstGeom prst="parallelogram">
            <a:avLst>
              <a:gd name="adj" fmla="val 84358"/>
            </a:avLst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Parallelogram 79"/>
          <p:cNvSpPr/>
          <p:nvPr/>
        </p:nvSpPr>
        <p:spPr>
          <a:xfrm flipH="1">
            <a:off x="2949872" y="2641735"/>
            <a:ext cx="3088233" cy="93566"/>
          </a:xfrm>
          <a:prstGeom prst="parallelogram">
            <a:avLst>
              <a:gd name="adj" fmla="val 38699"/>
            </a:avLst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 rot="16200000">
            <a:off x="5144121" y="3559810"/>
            <a:ext cx="707511" cy="97669"/>
          </a:xfrm>
          <a:prstGeom prst="rect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007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4" grpId="0" animBg="1"/>
      <p:bldP spid="73" grpId="0" animBg="1"/>
      <p:bldP spid="75" grpId="0" animBg="1"/>
      <p:bldP spid="16" grpId="0" animBg="1"/>
      <p:bldP spid="76" grpId="0" animBg="1"/>
      <p:bldP spid="78" grpId="0" animBg="1"/>
      <p:bldP spid="80" grpId="0" animBg="1"/>
      <p:bldP spid="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19" y="1898447"/>
            <a:ext cx="3830436" cy="3067076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3881012" y="2687782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023" y="0"/>
            <a:ext cx="1239270" cy="17393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4781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2214973" y="301627"/>
            <a:ext cx="4525415" cy="836097"/>
          </a:xfrm>
          <a:prstGeom prst="wedgeRoundRectCallout">
            <a:avLst>
              <a:gd name="adj1" fmla="val -60501"/>
              <a:gd name="adj2" fmla="val -9858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know a cuboid has the same number of faces as a cube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70554" y="504215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369" y="1137724"/>
            <a:ext cx="1226720" cy="1008493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1531078" y="1214352"/>
            <a:ext cx="5209310" cy="836097"/>
          </a:xfrm>
          <a:prstGeom prst="wedgeRoundRectCallout">
            <a:avLst>
              <a:gd name="adj1" fmla="val 58470"/>
              <a:gd name="adj2" fmla="val 4503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they will have the same number of edges too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2966612" y="222836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966612" y="3240724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06109" y="2209893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981742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Edges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63136" y="5018081"/>
            <a:ext cx="399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3890248" y="383129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975848" y="4384236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929745" y="2711163"/>
            <a:ext cx="0" cy="11016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881012" y="3700141"/>
            <a:ext cx="0" cy="11016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966612" y="3280464"/>
            <a:ext cx="0" cy="11016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46972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165" y="1909793"/>
            <a:ext cx="3830436" cy="3067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369" y="1137724"/>
            <a:ext cx="1226720" cy="1008493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1531078" y="1214352"/>
            <a:ext cx="5209310" cy="836097"/>
          </a:xfrm>
          <a:prstGeom prst="wedgeRoundRectCallout">
            <a:avLst>
              <a:gd name="adj1" fmla="val 58470"/>
              <a:gd name="adj2" fmla="val 4503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a good idea would be to work from the top down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881012" y="2687782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966612" y="222836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966612" y="3240724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006109" y="2209893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871776" y="3831294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957376" y="3371876"/>
            <a:ext cx="2030261" cy="1012359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57376" y="4384236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96873" y="3353405"/>
            <a:ext cx="914400" cy="459417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920509" y="2745890"/>
            <a:ext cx="9236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71776" y="3731018"/>
            <a:ext cx="9236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944007" y="3272568"/>
            <a:ext cx="9236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996873" y="2258765"/>
            <a:ext cx="0" cy="108540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984781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370554" y="504215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981742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Edges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363136" y="5018081"/>
            <a:ext cx="399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253330" y="5066221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32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6764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172">
            <a:off x="4970637" y="493526"/>
            <a:ext cx="1252783" cy="1951032"/>
          </a:xfrm>
          <a:prstGeom prst="rect">
            <a:avLst/>
          </a:prstGeom>
        </p:spPr>
      </p:pic>
      <p:sp>
        <p:nvSpPr>
          <p:cNvPr id="30" name="Cube 29"/>
          <p:cNvSpPr/>
          <p:nvPr/>
        </p:nvSpPr>
        <p:spPr>
          <a:xfrm>
            <a:off x="3981742" y="947478"/>
            <a:ext cx="3471620" cy="3471620"/>
          </a:xfrm>
          <a:prstGeom prst="cub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7250569" y="790962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409157" y="1634166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824478" y="1643390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409157" y="4206901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716343" y="3356154"/>
            <a:ext cx="340963" cy="356461"/>
          </a:xfrm>
          <a:prstGeom prst="ellipse">
            <a:avLst/>
          </a:prstGeom>
          <a:solidFill>
            <a:schemeClr val="accent2">
              <a:alpha val="4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0" name="Group 39"/>
          <p:cNvGrpSpPr/>
          <p:nvPr/>
        </p:nvGrpSpPr>
        <p:grpSpPr>
          <a:xfrm>
            <a:off x="3970282" y="947478"/>
            <a:ext cx="3471620" cy="3471620"/>
            <a:chOff x="2297788" y="1828800"/>
            <a:chExt cx="3471620" cy="3471620"/>
          </a:xfrm>
        </p:grpSpPr>
        <p:grpSp>
          <p:nvGrpSpPr>
            <p:cNvPr id="41" name="Group 40"/>
            <p:cNvGrpSpPr/>
            <p:nvPr/>
          </p:nvGrpSpPr>
          <p:grpSpPr>
            <a:xfrm>
              <a:off x="2297788" y="4417017"/>
              <a:ext cx="3471620" cy="883403"/>
              <a:chOff x="2309248" y="1828800"/>
              <a:chExt cx="3471620" cy="883403"/>
            </a:xfrm>
          </p:grpSpPr>
          <p:cxnSp>
            <p:nvCxnSpPr>
              <p:cNvPr id="43" name="Straight Connector 42"/>
              <p:cNvCxnSpPr/>
              <p:nvPr/>
            </p:nvCxnSpPr>
            <p:spPr>
              <a:xfrm flipH="1">
                <a:off x="2309248" y="1828800"/>
                <a:ext cx="892283" cy="883403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>
                <a:off x="3201531" y="1828800"/>
                <a:ext cx="2579337" cy="0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42" name="Straight Connector 41"/>
            <p:cNvCxnSpPr/>
            <p:nvPr/>
          </p:nvCxnSpPr>
          <p:spPr>
            <a:xfrm flipV="1">
              <a:off x="3184098" y="1828800"/>
              <a:ext cx="0" cy="2588217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Oval 44"/>
          <p:cNvSpPr/>
          <p:nvPr/>
        </p:nvSpPr>
        <p:spPr>
          <a:xfrm>
            <a:off x="4677143" y="765131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7213754" y="3363697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3787663" y="4216125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10800000">
            <a:off x="4187794" y="1736203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 rot="18936303">
            <a:off x="3987642" y="1303246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069584" y="869747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 rot="8077955">
            <a:off x="6580719" y="1317642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 rot="10800000">
            <a:off x="4187794" y="4342661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 rot="18936303">
            <a:off x="3987642" y="3909704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5069584" y="3476205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 rot="8077955">
            <a:off x="6580719" y="3924100"/>
            <a:ext cx="843514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 rot="5400000">
            <a:off x="2930748" y="3032741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 rot="5400000">
            <a:off x="3796362" y="2169790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 rot="5400000">
            <a:off x="6377653" y="2180314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 rot="5400000">
            <a:off x="5505581" y="3023518"/>
            <a:ext cx="2142731" cy="146304"/>
          </a:xfrm>
          <a:prstGeom prst="rect">
            <a:avLst/>
          </a:prstGeom>
          <a:solidFill>
            <a:schemeClr val="accent6">
              <a:alpha val="60000"/>
            </a:schemeClr>
          </a:solidFill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TextBox 83"/>
          <p:cNvSpPr txBox="1"/>
          <p:nvPr/>
        </p:nvSpPr>
        <p:spPr>
          <a:xfrm>
            <a:off x="984781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2370554" y="5042151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3981742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Edges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5363136" y="5018081"/>
            <a:ext cx="399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253330" y="5066221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38" y="655735"/>
            <a:ext cx="1371025" cy="1690725"/>
          </a:xfrm>
          <a:prstGeom prst="rect">
            <a:avLst/>
          </a:prstGeom>
        </p:spPr>
      </p:pic>
      <p:sp>
        <p:nvSpPr>
          <p:cNvPr id="90" name="Rounded Rectangular Callout 89"/>
          <p:cNvSpPr/>
          <p:nvPr/>
        </p:nvSpPr>
        <p:spPr>
          <a:xfrm>
            <a:off x="803142" y="2493404"/>
            <a:ext cx="2902259" cy="1995562"/>
          </a:xfrm>
          <a:prstGeom prst="wedgeRoundRectCallout">
            <a:avLst>
              <a:gd name="adj1" fmla="val -16992"/>
              <a:gd name="adj2" fmla="val -84045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Here’s my huge cube. I can walk around it and count the edges.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224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2" grpId="0" animBg="1"/>
      <p:bldP spid="64" grpId="0" animBg="1"/>
      <p:bldP spid="66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7" grpId="0"/>
      <p:bldP spid="88" grpId="0"/>
      <p:bldP spid="9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99" y="1568880"/>
            <a:ext cx="3371850" cy="4076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5" y="573226"/>
            <a:ext cx="1412761" cy="1722321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4063998" y="1774252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715147" y="2342378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4635885" y="2243070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060282" y="2894308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363524" y="3630182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723035" y="4379199"/>
            <a:ext cx="340963" cy="356461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715148" y="4866594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981342" y="2925738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705352" y="4637881"/>
            <a:ext cx="340963" cy="356461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3885629" y="4538663"/>
            <a:ext cx="143555" cy="3753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7645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0" grpId="0" animBg="1"/>
      <p:bldP spid="31" grpId="0" animBg="1"/>
      <p:bldP spid="35" grpId="0" animBg="1"/>
      <p:bldP spid="37" grpId="0" animBg="1"/>
      <p:bldP spid="38" grpId="0" animBg="1"/>
      <p:bldP spid="44" grpId="0" animBg="1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85500" l="16106" r="793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90814" y="5131938"/>
            <a:ext cx="2369307" cy="1036634"/>
          </a:xfrm>
          <a:prstGeom prst="rect">
            <a:avLst/>
          </a:prstGeom>
        </p:spPr>
      </p:pic>
      <p:sp>
        <p:nvSpPr>
          <p:cNvPr id="42" name="Parallelogram 41"/>
          <p:cNvSpPr/>
          <p:nvPr/>
        </p:nvSpPr>
        <p:spPr>
          <a:xfrm rot="20973337">
            <a:off x="2623444" y="2015309"/>
            <a:ext cx="1570741" cy="1796514"/>
          </a:xfrm>
          <a:prstGeom prst="parallelogram">
            <a:avLst>
              <a:gd name="adj" fmla="val 23549"/>
            </a:avLst>
          </a:prstGeom>
          <a:solidFill>
            <a:srgbClr val="EC008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5" y="573226"/>
            <a:ext cx="1412761" cy="1722321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438400" y="639763"/>
            <a:ext cx="5007429" cy="1103086"/>
          </a:xfrm>
          <a:prstGeom prst="wedgeRoundRectCallout">
            <a:avLst>
              <a:gd name="adj1" fmla="val -63679"/>
              <a:gd name="adj2" fmla="val 12181"/>
              <a:gd name="adj3" fmla="val 16667"/>
            </a:avLst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think an edge is where two faces meet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785" b="94422" l="9877" r="8971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94170" y="3226043"/>
            <a:ext cx="1481456" cy="30604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85500" l="16106" r="793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7038" y="3276843"/>
            <a:ext cx="2536156" cy="12193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6667" b="96852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3438" y="3007075"/>
            <a:ext cx="1889924" cy="3292125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4249312" y="3725541"/>
            <a:ext cx="914400" cy="459417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5154706" y="3465513"/>
            <a:ext cx="403898" cy="719539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249312" y="3725541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566116" y="3465513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4249312" y="3486247"/>
            <a:ext cx="1309292" cy="212120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249312" y="5585487"/>
            <a:ext cx="914400" cy="459417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5145181" y="5315934"/>
            <a:ext cx="403898" cy="719539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4249312" y="5346193"/>
            <a:ext cx="1309292" cy="21212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163712" y="4172554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0380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0.0007 L 0.2375 0.00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48148E-6 L -0.19132 1.48148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15747 0.23935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0375 0.0588 C -0.04514 0.07222 -0.05694 0.0794 -0.06875 0.0794 C -0.08281 0.0794 -0.09375 0.07222 -0.10156 0.0588 L -0.13854 -2.59259E-6 " pathEditMode="relative" rAng="0" ptsTypes="AAAAA">
                                      <p:cBhvr>
                                        <p:cTn id="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</a:t>
            </a:r>
            <a:br>
              <a:rPr lang="en-GB" dirty="0"/>
            </a:br>
            <a:r>
              <a:rPr lang="en-GB" dirty="0"/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90985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6.2|10.8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2|13|4.3|7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|3.8|2|2|2.5|3.8|2|3.4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8.8|10.8|2.3|2|1.3|3.4|1.3|1.4|2.6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5.7|1.3|1.3|1.3|2.8|1|0.9|0.9|6|1.1|0.9|1.1|1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7.2|1.5|1.4|1|8.1|1.6|0.7|0.8|4.1|1.4|2.2|1.1|9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2|1.8|6.4|0.8|0.5|5.8|0.7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5|6.3|4.6|4.8|7.1|3.4|2|2|5.2|3.2|2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19050">
          <a:solidFill>
            <a:schemeClr val="bg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1F0E787-B26D-4D1B-B6BC-02C782B4E6ED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15216</TotalTime>
  <Words>126</Words>
  <Application>Microsoft Office PowerPoint</Application>
  <PresentationFormat>On-screen Show (4:3)</PresentationFormat>
  <Paragraphs>34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135</cp:revision>
  <dcterms:created xsi:type="dcterms:W3CDTF">2019-07-05T11:02:13Z</dcterms:created>
  <dcterms:modified xsi:type="dcterms:W3CDTF">2021-02-20T21:42:12Z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