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58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007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564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13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17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40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02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95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063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24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83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A423F-0436-4CD2-90D5-4438F3F52EA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52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98653" y="671332"/>
            <a:ext cx="105792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Friday 21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4000" dirty="0" smtClean="0">
                <a:latin typeface="Comic Sans MS" panose="030F0702030302020204" pitchFamily="66" charset="0"/>
              </a:rPr>
              <a:t> May 2021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L.O. To answer questions about a story using evidence from the text.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666" y="2766351"/>
            <a:ext cx="4033753" cy="390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24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965" y="381965"/>
            <a:ext cx="114473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week we have been reading the story Leaf by Sandra </a:t>
            </a:r>
            <a:r>
              <a:rPr lang="en-GB" sz="2800" dirty="0" err="1" smtClean="0">
                <a:latin typeface="Comic Sans MS" panose="030F0702030302020204" pitchFamily="66" charset="0"/>
              </a:rPr>
              <a:t>Dieckmann</a:t>
            </a:r>
            <a:r>
              <a:rPr lang="en-GB" sz="2800" dirty="0" smtClean="0">
                <a:latin typeface="Comic Sans MS" panose="030F0702030302020204" pitchFamily="66" charset="0"/>
              </a:rPr>
              <a:t>. Today you are going to use the words in the text to answer questions about this story.  Let’s practise answering some questions in a full sentence.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We must remember to 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Use the words in the question to start our answers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Use capital letters, finger spaces and full stops.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Support our answers using evidence in the text. (What words tell you the answer)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060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630" y="173620"/>
            <a:ext cx="758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Let’s answer some questions together.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33" y="542952"/>
            <a:ext cx="8353184" cy="38918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5802" y="4585456"/>
            <a:ext cx="10220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Where did the mysterious animal live? 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20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630" y="173620"/>
            <a:ext cx="758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Let’s answer some questions together.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33" y="542952"/>
            <a:ext cx="8353184" cy="38918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7630" y="4780344"/>
            <a:ext cx="1022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Where did the mysterious animal live? 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608" y="5180454"/>
            <a:ext cx="113591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Comic Sans MS" pitchFamily="66" charset="0"/>
              </a:rPr>
              <a:t>The mysterious animal made its home in the old, overgrown cave in the hill.</a:t>
            </a:r>
            <a:endParaRPr lang="en-GB" sz="44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320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640" y="399387"/>
            <a:ext cx="9915525" cy="4276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8182" y="4965539"/>
            <a:ext cx="104635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Why did the animals call the mysterious animal Leaf?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663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640" y="399387"/>
            <a:ext cx="9915525" cy="4276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8182" y="4765484"/>
            <a:ext cx="10463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Why did the animals call the mysterious animal Leaf?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5155" y="5103674"/>
            <a:ext cx="114364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The animals called the mysterious animal leaf because he collected leaves and they wanted him to leave.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271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75" y="428263"/>
            <a:ext cx="10141887" cy="44099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5585" y="4919769"/>
            <a:ext cx="107297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What adjective did the author use to describe the leaves? 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31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75" y="428263"/>
            <a:ext cx="10141887" cy="44099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5585" y="4934539"/>
            <a:ext cx="10729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What adjective did the author use to describe the leaves? 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4699" y="5334649"/>
            <a:ext cx="113334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Comic Sans MS" pitchFamily="66" charset="0"/>
              </a:rPr>
              <a:t>The author used the word ‘beautiful’ to describe the leaves.</a:t>
            </a:r>
            <a:endParaRPr lang="en-GB" sz="44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309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87" y="249580"/>
            <a:ext cx="10077450" cy="4229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2987" y="4803494"/>
            <a:ext cx="1070658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How did Leaf feel when he was washed up on the shore?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489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87" y="249580"/>
            <a:ext cx="10077450" cy="4229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2987" y="4654629"/>
            <a:ext cx="10706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How did Leaf feel when he was washed up on the shore?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1972" y="5054739"/>
            <a:ext cx="113205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I think that Leaf felt very upset when he was washed up on the shore. I know this because the author says that he felt ‘sad’ and ‘lonely’.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669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275</Words>
  <Application>Microsoft Office PowerPoint</Application>
  <PresentationFormat>Custom</PresentationFormat>
  <Paragraphs>25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Liz King</cp:lastModifiedBy>
  <cp:revision>6</cp:revision>
  <dcterms:created xsi:type="dcterms:W3CDTF">2021-05-12T13:05:03Z</dcterms:created>
  <dcterms:modified xsi:type="dcterms:W3CDTF">2021-05-15T22:03:39Z</dcterms:modified>
</cp:coreProperties>
</file>