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24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01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154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1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178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624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424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045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77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102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24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7F72C-18FF-4200-9C2E-4F1F70D05C46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EEC55-22B3-41D8-BC21-F8ABCB626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6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ShXPG0PJkY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92029"/>
            <a:ext cx="9144000" cy="23876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Tuesday 23</a:t>
            </a:r>
            <a:r>
              <a:rPr lang="en-GB" sz="5400" baseline="30000" dirty="0">
                <a:latin typeface="Comic Sans MS" panose="030F0702030302020204" pitchFamily="66" charset="0"/>
              </a:rPr>
              <a:t>rd</a:t>
            </a:r>
            <a:r>
              <a:rPr lang="en-GB" sz="5400" dirty="0">
                <a:latin typeface="Comic Sans MS" panose="030F0702030302020204" pitchFamily="66" charset="0"/>
              </a:rPr>
              <a:t> February</a:t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Topic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669268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L.O. To explore the features of an historic place: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6200" dirty="0">
                <a:latin typeface="Comic Sans MS" panose="030F0702030302020204" pitchFamily="66" charset="0"/>
              </a:rPr>
              <a:t>Hampton Court Palace.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6527" y="4367546"/>
            <a:ext cx="3503797" cy="22978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49" y="4239998"/>
            <a:ext cx="2713059" cy="246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034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5211" y="862149"/>
            <a:ext cx="102020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Hampton Court Palace is a very important building in our country.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Why is it important?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Let’s find out some facts about it.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632" y="4120788"/>
            <a:ext cx="3643313" cy="22669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1787" y="4425848"/>
            <a:ext cx="3750672" cy="19618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2705" y="1828975"/>
            <a:ext cx="2323420" cy="366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91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Facts about Hampton Court Palace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It is in London, which is the capital city of the UK.</a:t>
            </a:r>
          </a:p>
          <a:p>
            <a:r>
              <a:rPr lang="en-GB" dirty="0">
                <a:latin typeface="Comic Sans MS" panose="030F0702030302020204" pitchFamily="66" charset="0"/>
              </a:rPr>
              <a:t>It is on the banks of the river Thames, which flows through London.</a:t>
            </a:r>
          </a:p>
          <a:p>
            <a:r>
              <a:rPr lang="en-GB" dirty="0">
                <a:latin typeface="Comic Sans MS" panose="030F0702030302020204" pitchFamily="66" charset="0"/>
              </a:rPr>
              <a:t>Henry VIII lived there about 500 years ago.</a:t>
            </a:r>
          </a:p>
          <a:p>
            <a:r>
              <a:rPr lang="en-GB" dirty="0">
                <a:latin typeface="Comic Sans MS" panose="030F0702030302020204" pitchFamily="66" charset="0"/>
              </a:rPr>
              <a:t>Other kings and queens also lived there after Henry VIII.</a:t>
            </a:r>
          </a:p>
          <a:p>
            <a:r>
              <a:rPr lang="en-GB" dirty="0">
                <a:latin typeface="Comic Sans MS" panose="030F0702030302020204" pitchFamily="66" charset="0"/>
              </a:rPr>
              <a:t>No kings or queens live there anymore.</a:t>
            </a:r>
          </a:p>
        </p:txBody>
      </p:sp>
    </p:spTree>
    <p:extLst>
      <p:ext uri="{BB962C8B-B14F-4D97-AF65-F5344CB8AC3E}">
        <p14:creationId xmlns:p14="http://schemas.microsoft.com/office/powerpoint/2010/main" val="1551437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450874" cy="4351338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Watch the </a:t>
            </a:r>
            <a:r>
              <a:rPr lang="en-GB" sz="2000" dirty="0" err="1">
                <a:latin typeface="Comic Sans MS" panose="030F0702030302020204" pitchFamily="66" charset="0"/>
              </a:rPr>
              <a:t>youtube</a:t>
            </a:r>
            <a:r>
              <a:rPr lang="en-GB" sz="2000" dirty="0">
                <a:latin typeface="Comic Sans MS" panose="030F0702030302020204" pitchFamily="66" charset="0"/>
              </a:rPr>
              <a:t> clip: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Hampton Court Palace – An introduction for schools</a:t>
            </a:r>
          </a:p>
          <a:p>
            <a:r>
              <a:rPr lang="en-GB" sz="2000" u="sng" dirty="0">
                <a:latin typeface="Comic Sans MS" panose="030F0702030302020204" pitchFamily="66" charset="0"/>
                <a:hlinkClick r:id="rId2"/>
              </a:rPr>
              <a:t>https://www.youtube.com/watch?v=ShXPG0PJkYo</a:t>
            </a:r>
            <a:endParaRPr lang="en-GB" sz="2000" u="sng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Can you find out the information to answer the questions on the activity sheet?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can answer these in any way you choose e.g. typing up, writing out or talking through it together.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725" y="596831"/>
            <a:ext cx="3751217" cy="5700863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6096000" y="3651511"/>
            <a:ext cx="1885406" cy="2481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662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161</Words>
  <Application>Microsoft Office PowerPoint</Application>
  <PresentationFormat>Custom</PresentationFormat>
  <Paragraphs>21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Tuesday 23rd February Topic</vt:lpstr>
      <vt:lpstr>PowerPoint Presentation</vt:lpstr>
      <vt:lpstr>Facts about Hampton Court Palace</vt:lpstr>
      <vt:lpstr>Your task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Liz King</cp:lastModifiedBy>
  <cp:revision>9</cp:revision>
  <dcterms:created xsi:type="dcterms:W3CDTF">2021-02-20T13:51:26Z</dcterms:created>
  <dcterms:modified xsi:type="dcterms:W3CDTF">2021-02-20T21:08:18Z</dcterms:modified>
</cp:coreProperties>
</file>