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01" r:id="rId18"/>
    <p:sldId id="311" r:id="rId19"/>
    <p:sldId id="314" r:id="rId20"/>
    <p:sldId id="315" r:id="rId21"/>
    <p:sldId id="316" r:id="rId22"/>
    <p:sldId id="308" r:id="rId23"/>
    <p:sldId id="318" r:id="rId24"/>
    <p:sldId id="319" r:id="rId25"/>
    <p:sldId id="32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9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5948" y="2717571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thirty</a:t>
            </a:r>
            <a:r>
              <a:rPr lang="en-GB" sz="2800" dirty="0" smtClean="0">
                <a:latin typeface="Comic Sans MS" panose="030F0702030302020204" pitchFamily="66" charset="0"/>
              </a:rPr>
              <a:t>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Is your hand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longer or shorter </a:t>
            </a:r>
            <a:r>
              <a:rPr lang="en-GB" sz="2800" dirty="0" smtClean="0">
                <a:latin typeface="Comic Sans MS" panose="030F0702030302020204" pitchFamily="66" charset="0"/>
              </a:rPr>
              <a:t>than your foot?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 starting at 10 and         ending at 20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5s starting at 15 and      ending at 50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94" y="2145257"/>
            <a:ext cx="1067337" cy="99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thirty</a:t>
            </a:r>
            <a:r>
              <a:rPr lang="en-GB" sz="2800" dirty="0" smtClean="0">
                <a:latin typeface="Comic Sans MS" panose="030F0702030302020204" pitchFamily="66" charset="0"/>
              </a:rPr>
              <a:t>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Is your hand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longer or shorter </a:t>
            </a:r>
            <a:r>
              <a:rPr lang="en-GB" sz="2800" dirty="0" smtClean="0">
                <a:latin typeface="Comic Sans MS" panose="030F0702030302020204" pitchFamily="66" charset="0"/>
              </a:rPr>
              <a:t>than your foot?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 starting at 10 and         ending at 20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5s starting at 15 and      ending at 50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45803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5916" y="2332127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shorter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75329" y="3788626"/>
            <a:ext cx="3953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10, 12, 14, 16, 18, 20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63705" y="5505421"/>
            <a:ext cx="5329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15, 20, 25, 30, 35, 40, 45, 50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94" y="2145257"/>
            <a:ext cx="1067337" cy="9937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663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0658" y="66982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2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971567" y="1741447"/>
            <a:ext cx="937865" cy="1325112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1829607" y="1741447"/>
            <a:ext cx="937865" cy="1325112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2687647" y="1741447"/>
            <a:ext cx="937865" cy="1325112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3545687" y="1741447"/>
            <a:ext cx="937865" cy="1325112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4403727" y="1741447"/>
            <a:ext cx="937865" cy="1325112"/>
          </a:xfrm>
          <a:prstGeom prst="rect">
            <a:avLst/>
          </a:prstGeom>
          <a:noFill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5261767" y="1741447"/>
            <a:ext cx="937865" cy="1325112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6119807" y="1741447"/>
            <a:ext cx="937865" cy="1325112"/>
          </a:xfrm>
          <a:prstGeom prst="rect">
            <a:avLst/>
          </a:prstGeom>
          <a:noFill/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6977850" y="1741447"/>
            <a:ext cx="937865" cy="1325112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136877" y="355201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altogether.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64174" y="444133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in each group.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4871" y="5261468"/>
            <a:ext cx="681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2 pencils.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12784" y="360755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235965" y="3597460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3093289" y="4417592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746873" y="522407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098031" y="44158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51615" y="522407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3" name="Oval 22"/>
          <p:cNvSpPr/>
          <p:nvPr/>
        </p:nvSpPr>
        <p:spPr>
          <a:xfrm rot="1173567">
            <a:off x="1154787" y="1359132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 rot="1173567">
            <a:off x="2891923" y="1386904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 rot="1173567">
            <a:off x="4581889" y="1386905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 rot="1173567">
            <a:off x="6286473" y="1414677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/>
      <p:bldP spid="22" grpId="0"/>
      <p:bldP spid="23" grpId="0" animBg="1"/>
      <p:bldP spid="25" grpId="0" animBg="1"/>
      <p:bldP spid="26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64162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971564" y="1755574"/>
            <a:ext cx="937865" cy="1325112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1808791" y="1755574"/>
            <a:ext cx="937865" cy="1325112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2646018" y="1755574"/>
            <a:ext cx="937865" cy="1325112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3483245" y="1755574"/>
            <a:ext cx="937865" cy="1325112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4320472" y="1755574"/>
            <a:ext cx="937865" cy="1325112"/>
          </a:xfrm>
          <a:prstGeom prst="rect">
            <a:avLst/>
          </a:prstGeom>
          <a:noFill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5157699" y="1755574"/>
            <a:ext cx="937865" cy="1325112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5994926" y="1755574"/>
            <a:ext cx="937865" cy="1325112"/>
          </a:xfrm>
          <a:prstGeom prst="rect">
            <a:avLst/>
          </a:prstGeom>
          <a:noFill/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6832153" y="1755574"/>
            <a:ext cx="937865" cy="1325112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136877" y="355201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altogether.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64174" y="444133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in each group.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8132" y="5276712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4 pencils.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12784" y="360755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235965" y="3597460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3093289" y="4417592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746873" y="5231210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098031" y="44158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51615" y="5231210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3" name="Oval 22"/>
          <p:cNvSpPr/>
          <p:nvPr/>
        </p:nvSpPr>
        <p:spPr>
          <a:xfrm rot="21414263">
            <a:off x="1047081" y="1287664"/>
            <a:ext cx="3393957" cy="219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21414263">
            <a:off x="4487085" y="1352314"/>
            <a:ext cx="3393957" cy="219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08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/>
      <p:bldP spid="22" grpId="0"/>
      <p:bldP spid="23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247" y="426555"/>
            <a:ext cx="1236150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93720">
            <a:off x="2841576" y="607614"/>
            <a:ext cx="1236150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547" y="426555"/>
            <a:ext cx="1236150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8599">
            <a:off x="5213685" y="372001"/>
            <a:ext cx="1236150" cy="11975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76592">
            <a:off x="1844629" y="3588833"/>
            <a:ext cx="1236150" cy="11975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26748">
            <a:off x="2971545" y="3425178"/>
            <a:ext cx="1236150" cy="11975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695" y="3425178"/>
            <a:ext cx="1236150" cy="11975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82031">
            <a:off x="5443845" y="3425178"/>
            <a:ext cx="1236150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45744">
            <a:off x="1735395" y="1421246"/>
            <a:ext cx="1236150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719" y="1379016"/>
            <a:ext cx="1236150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36451">
            <a:off x="4215003" y="1334153"/>
            <a:ext cx="1236150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69811">
            <a:off x="5443845" y="1421246"/>
            <a:ext cx="1236150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30438">
            <a:off x="1982851" y="2570982"/>
            <a:ext cx="1236150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7883">
            <a:off x="2971545" y="2462261"/>
            <a:ext cx="1236150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54233">
            <a:off x="4413212" y="2610252"/>
            <a:ext cx="1236150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33559">
            <a:off x="5484779" y="2557196"/>
            <a:ext cx="1236150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666567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2001142" y="4780821"/>
            <a:ext cx="2741042" cy="689767"/>
          </a:xfrm>
          <a:prstGeom prst="wedgeRoundRectCallout">
            <a:avLst>
              <a:gd name="adj1" fmla="val -63359"/>
              <a:gd name="adj2" fmla="val 949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954971" y="4757526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will try making equal groups of 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</a:t>
            </a:r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bees.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734373" y="558973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234843" y="558973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1739727" y="2622038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262619" y="2622038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/>
      <p:bldP spid="35" grpId="0" animBg="1"/>
      <p:bldP spid="36" grpId="0"/>
      <p:bldP spid="40" grpId="0" animBg="1"/>
      <p:bldP spid="41" grpId="0" animBg="1"/>
      <p:bldP spid="42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79" y="948351"/>
            <a:ext cx="1236149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29" y="948351"/>
            <a:ext cx="1236149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079" y="948351"/>
            <a:ext cx="1236149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29" y="948351"/>
            <a:ext cx="1236149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1943042"/>
            <a:ext cx="1236149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1943042"/>
            <a:ext cx="1236149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1943042"/>
            <a:ext cx="1236149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1943042"/>
            <a:ext cx="1236149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2984057"/>
            <a:ext cx="1236149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2984057"/>
            <a:ext cx="1236149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2984057"/>
            <a:ext cx="1236149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2984057"/>
            <a:ext cx="1236149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226691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1996380" y="4446051"/>
            <a:ext cx="2741042" cy="835389"/>
          </a:xfrm>
          <a:prstGeom prst="wedgeRoundRectCallout">
            <a:avLst>
              <a:gd name="adj1" fmla="val -63857"/>
              <a:gd name="adj2" fmla="val -2216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</a:t>
            </a:r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ants.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7" name="Rounded Rectangular Callout 36"/>
          <p:cNvSpPr/>
          <p:nvPr/>
        </p:nvSpPr>
        <p:spPr>
          <a:xfrm>
            <a:off x="6711696" y="2964270"/>
            <a:ext cx="1424455" cy="1174872"/>
          </a:xfrm>
          <a:prstGeom prst="wedgeRoundRectCallout">
            <a:avLst>
              <a:gd name="adj1" fmla="val -17457"/>
              <a:gd name="adj2" fmla="val 836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6583528" y="3107485"/>
            <a:ext cx="1705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This looks like an array!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697" y="4583271"/>
            <a:ext cx="1516032" cy="1061222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1582354" y="3063327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992156" y="4541102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will try making equal groups of 4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1584631" y="991869"/>
            <a:ext cx="2499448" cy="207285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4097653" y="991869"/>
            <a:ext cx="2499448" cy="207285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1025510" y="3147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610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4" grpId="0"/>
      <p:bldP spid="35" grpId="0" animBg="1"/>
      <p:bldP spid="36" grpId="0"/>
      <p:bldP spid="37" grpId="0" animBg="1"/>
      <p:bldP spid="38" grpId="0"/>
      <p:bldP spid="30" grpId="0" animBg="1"/>
      <p:bldP spid="40" grpId="0"/>
      <p:bldP spid="41" grpId="0" animBg="1"/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79" y="935288"/>
            <a:ext cx="1236149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29" y="935288"/>
            <a:ext cx="1236149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079" y="935288"/>
            <a:ext cx="1236149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29" y="935288"/>
            <a:ext cx="1236149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1929979"/>
            <a:ext cx="1236149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1929979"/>
            <a:ext cx="1236149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1929979"/>
            <a:ext cx="1236149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1929979"/>
            <a:ext cx="1236149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2970994"/>
            <a:ext cx="1236149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2970994"/>
            <a:ext cx="1236149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2970994"/>
            <a:ext cx="1236149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2970994"/>
            <a:ext cx="1236149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226691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1996380" y="4635122"/>
            <a:ext cx="2741042" cy="646318"/>
          </a:xfrm>
          <a:prstGeom prst="wedgeRoundRectCallout">
            <a:avLst>
              <a:gd name="adj1" fmla="val -63857"/>
              <a:gd name="adj2" fmla="val -2216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899913" y="4733044"/>
            <a:ext cx="2737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Each row has 4!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</a:t>
            </a:r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ants.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7" name="Rounded Rectangular Callout 36"/>
          <p:cNvSpPr/>
          <p:nvPr/>
        </p:nvSpPr>
        <p:spPr>
          <a:xfrm>
            <a:off x="6711696" y="2964270"/>
            <a:ext cx="1424455" cy="1174872"/>
          </a:xfrm>
          <a:prstGeom prst="wedgeRoundRectCallout">
            <a:avLst>
              <a:gd name="adj1" fmla="val -17457"/>
              <a:gd name="adj2" fmla="val 836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6583528" y="3107485"/>
            <a:ext cx="1705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This looks like an array!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697" y="4583271"/>
            <a:ext cx="1516032" cy="1061222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1582354" y="3050264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1580076" y="2040096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1580076" y="1018284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1025510" y="3147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468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/>
      <p:bldP spid="35" grpId="0" animBg="1"/>
      <p:bldP spid="36" grpId="0"/>
      <p:bldP spid="30" grpId="0" animBg="1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79" y="935288"/>
            <a:ext cx="1236149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29" y="935288"/>
            <a:ext cx="1236149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079" y="935288"/>
            <a:ext cx="1236149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29" y="935288"/>
            <a:ext cx="1236149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1929979"/>
            <a:ext cx="1236149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1929979"/>
            <a:ext cx="1236149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1929979"/>
            <a:ext cx="1236149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1929979"/>
            <a:ext cx="1236149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2970994"/>
            <a:ext cx="1236149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2970994"/>
            <a:ext cx="1236149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2970994"/>
            <a:ext cx="1236149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2970994"/>
            <a:ext cx="1236149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226691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1996379" y="4329523"/>
            <a:ext cx="2958933" cy="1092136"/>
          </a:xfrm>
          <a:prstGeom prst="wedgeRoundRectCallout">
            <a:avLst>
              <a:gd name="adj1" fmla="val -63857"/>
              <a:gd name="adj2" fmla="val -2216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976694" y="4405996"/>
            <a:ext cx="29786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use the columns to make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equal groups of 3!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3 ants.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697" y="4583271"/>
            <a:ext cx="1516032" cy="1061222"/>
          </a:xfrm>
          <a:prstGeom prst="rect">
            <a:avLst/>
          </a:prstGeom>
        </p:spPr>
      </p:pic>
      <p:sp>
        <p:nvSpPr>
          <p:cNvPr id="29" name="Rounded Rectangle 28"/>
          <p:cNvSpPr/>
          <p:nvPr/>
        </p:nvSpPr>
        <p:spPr>
          <a:xfrm>
            <a:off x="1580076" y="1018284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2838857" y="1036589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108166" y="1049170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5377475" y="1036589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1025510" y="3147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873386" y="1897630"/>
            <a:ext cx="921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12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768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/>
      <p:bldP spid="35" grpId="0" animBg="1"/>
      <p:bldP spid="36" grpId="0"/>
      <p:bldP spid="29" grpId="0" animBg="1"/>
      <p:bldP spid="40" grpId="0" animBg="1"/>
      <p:bldP spid="41" grpId="0" animBg="1"/>
      <p:bldP spid="42" grpId="0" animBg="1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944291" y="40688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10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0089" y="3440322"/>
            <a:ext cx="7877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equal groups of 2?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828" y="1316270"/>
            <a:ext cx="710852" cy="6411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1001584" y="1629906"/>
            <a:ext cx="1222469" cy="11026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6586205" y="2028424"/>
            <a:ext cx="1222469" cy="11026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185542" y="1952527"/>
            <a:ext cx="1222469" cy="11026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18960" y="2044011"/>
            <a:ext cx="1222469" cy="11026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720211" y="1268293"/>
            <a:ext cx="1222469" cy="110261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37596" y="1083878"/>
            <a:ext cx="1222469" cy="11026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060619" y="1941980"/>
            <a:ext cx="1222469" cy="11026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984278" y="761858"/>
            <a:ext cx="1222469" cy="11026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4578032" y="1091752"/>
            <a:ext cx="1222469" cy="11026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880101" y="1667029"/>
            <a:ext cx="1222469" cy="1102619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260601" y="137779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    equal groups of 2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3422628" y="1346011"/>
            <a:ext cx="482504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3427370" y="1346011"/>
            <a:ext cx="482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314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11389 0.3518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4" y="1759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0559 0.4201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5" y="2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-0.02732 L -0.02813 0.5481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2877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09791 0.406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03437 0.5428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2713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01719 0.3710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" y="1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6 -0.02523 L 0.01372 0.5430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28403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118 0.3990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1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2222E-6 L 0.07153 0.5087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2544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0.01893 0.3740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5" grpId="0"/>
      <p:bldP spid="36" grpId="0" animBg="1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1017567" y="3967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10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0089" y="3481266"/>
            <a:ext cx="7877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equal groups of 5?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414" y="1540054"/>
            <a:ext cx="710852" cy="6411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1001584" y="1629906"/>
            <a:ext cx="1222469" cy="11026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6586205" y="2028424"/>
            <a:ext cx="1222469" cy="11026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185542" y="1952527"/>
            <a:ext cx="1222469" cy="11026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18960" y="2044011"/>
            <a:ext cx="1222469" cy="11026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720211" y="1268293"/>
            <a:ext cx="1222469" cy="110261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37596" y="1083878"/>
            <a:ext cx="1222469" cy="11026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060619" y="1941980"/>
            <a:ext cx="1222469" cy="11026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984278" y="761858"/>
            <a:ext cx="1222469" cy="11026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4578032" y="1091752"/>
            <a:ext cx="1222469" cy="11026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880101" y="1667029"/>
            <a:ext cx="1222469" cy="110261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284066" y="162327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    equal groups of 5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446093" y="1591491"/>
            <a:ext cx="482504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3450835" y="1591491"/>
            <a:ext cx="482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924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0559 0.4143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5" y="2071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12049 0.438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" y="2189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-0.08281 0.5111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2555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17205 0.3807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11" y="1902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0467 0.2902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4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0.14288 0.4090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35" y="2044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14219 0.5166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01" y="2583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2222E-6 L 0.04497 0.39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1995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67 0.3210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1604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-0.0033 0.3641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229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4.8|13.7|2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7.9|4.7|1.8|12.3|2.4|2|2.3|1.2|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5.5|2.1|2|12|4.7|5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6|5.4|1.7|1.5|1.4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3.3|3.3|3.8|3.9|2.5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11.2|6.3|1.9|1.6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7|11.5|9|6.3|1.8|1.5|4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8.9|2.8|2.8|3.1|3.2|4|3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3|3.9|4.8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7133</TotalTime>
  <Words>346</Words>
  <Application>Microsoft Office PowerPoint</Application>
  <PresentationFormat>On-screen Show (4:3)</PresentationFormat>
  <Paragraphs>70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235</cp:revision>
  <dcterms:created xsi:type="dcterms:W3CDTF">2019-07-05T11:02:13Z</dcterms:created>
  <dcterms:modified xsi:type="dcterms:W3CDTF">2021-06-06T15:58:36Z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