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8"/>
  </p:notesMasterIdLst>
  <p:sldIdLst>
    <p:sldId id="296" r:id="rId11"/>
    <p:sldId id="297" r:id="rId12"/>
    <p:sldId id="298" r:id="rId13"/>
    <p:sldId id="312" r:id="rId14"/>
    <p:sldId id="299" r:id="rId15"/>
    <p:sldId id="311" r:id="rId16"/>
    <p:sldId id="314" r:id="rId17"/>
    <p:sldId id="304" r:id="rId18"/>
    <p:sldId id="301" r:id="rId19"/>
    <p:sldId id="315" r:id="rId20"/>
    <p:sldId id="316" r:id="rId21"/>
    <p:sldId id="317" r:id="rId22"/>
    <p:sldId id="307" r:id="rId23"/>
    <p:sldId id="318" r:id="rId24"/>
    <p:sldId id="319" r:id="rId25"/>
    <p:sldId id="306" r:id="rId26"/>
    <p:sldId id="308" r:id="rId2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3" d="100"/>
          <a:sy n="73" d="100"/>
        </p:scale>
        <p:origin x="130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34" Type="http://schemas.microsoft.com/office/2016/11/relationships/changesInfo" Target="changesInfos/changesInfo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commentAuthors" Target="commentAuthor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notesMaster" Target="notesMasters/notesMaster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5839079D-394D-4808-AC8A-CB78E9278710}"/>
    <pc:docChg chg="custSel modSld">
      <pc:chgData name="James Clegg" userId="c6df1435-7a36-4b38-be4d-16e68e91152f" providerId="ADAL" clId="{5839079D-394D-4808-AC8A-CB78E9278710}" dt="2020-11-24T10:23:45.834" v="14"/>
      <pc:docMkLst>
        <pc:docMk/>
      </pc:docMkLst>
      <pc:sldChg chg="modTransition">
        <pc:chgData name="James Clegg" userId="c6df1435-7a36-4b38-be4d-16e68e91152f" providerId="ADAL" clId="{5839079D-394D-4808-AC8A-CB78E9278710}" dt="2020-11-24T10:23:45.834" v="14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5839079D-394D-4808-AC8A-CB78E9278710}" dt="2020-11-24T10:23:45.834" v="14"/>
        <pc:sldMkLst>
          <pc:docMk/>
          <pc:sldMk cId="861935487" sldId="297"/>
        </pc:sldMkLst>
      </pc:sldChg>
      <pc:sldChg chg="delSp modTransition delAnim">
        <pc:chgData name="James Clegg" userId="c6df1435-7a36-4b38-be4d-16e68e91152f" providerId="ADAL" clId="{5839079D-394D-4808-AC8A-CB78E9278710}" dt="2020-11-24T10:23:45.834" v="14"/>
        <pc:sldMkLst>
          <pc:docMk/>
          <pc:sldMk cId="4128357408" sldId="298"/>
        </pc:sldMkLst>
        <pc:picChg chg="del">
          <ac:chgData name="James Clegg" userId="c6df1435-7a36-4b38-be4d-16e68e91152f" providerId="ADAL" clId="{5839079D-394D-4808-AC8A-CB78E9278710}" dt="2020-11-24T10:22:56.702" v="0" actId="478"/>
          <ac:picMkLst>
            <pc:docMk/>
            <pc:sldMk cId="4128357408" sldId="298"/>
            <ac:picMk id="5" creationId="{00000000-0000-0000-0000-000000000000}"/>
          </ac:picMkLst>
        </pc:picChg>
      </pc:sldChg>
      <pc:sldChg chg="modTransition">
        <pc:chgData name="James Clegg" userId="c6df1435-7a36-4b38-be4d-16e68e91152f" providerId="ADAL" clId="{5839079D-394D-4808-AC8A-CB78E9278710}" dt="2020-11-24T10:23:45.834" v="14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5839079D-394D-4808-AC8A-CB78E9278710}" dt="2020-11-24T10:23:45.834" v="14"/>
        <pc:sldMkLst>
          <pc:docMk/>
          <pc:sldMk cId="3782242679" sldId="301"/>
        </pc:sldMkLst>
        <pc:picChg chg="del">
          <ac:chgData name="James Clegg" userId="c6df1435-7a36-4b38-be4d-16e68e91152f" providerId="ADAL" clId="{5839079D-394D-4808-AC8A-CB78E9278710}" dt="2020-11-24T10:23:10.652" v="5" actId="478"/>
          <ac:picMkLst>
            <pc:docMk/>
            <pc:sldMk cId="3782242679" sldId="301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839079D-394D-4808-AC8A-CB78E9278710}" dt="2020-11-24T10:23:45.834" v="14"/>
        <pc:sldMkLst>
          <pc:docMk/>
          <pc:sldMk cId="3195527484" sldId="304"/>
        </pc:sldMkLst>
        <pc:picChg chg="del">
          <ac:chgData name="James Clegg" userId="c6df1435-7a36-4b38-be4d-16e68e91152f" providerId="ADAL" clId="{5839079D-394D-4808-AC8A-CB78E9278710}" dt="2020-11-24T10:23:06.916" v="4" actId="478"/>
          <ac:picMkLst>
            <pc:docMk/>
            <pc:sldMk cId="3195527484" sldId="304"/>
            <ac:picMk id="2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839079D-394D-4808-AC8A-CB78E9278710}" dt="2020-11-24T10:23:45.834" v="14"/>
        <pc:sldMkLst>
          <pc:docMk/>
          <pc:sldMk cId="1793065095" sldId="306"/>
        </pc:sldMkLst>
        <pc:picChg chg="del">
          <ac:chgData name="James Clegg" userId="c6df1435-7a36-4b38-be4d-16e68e91152f" providerId="ADAL" clId="{5839079D-394D-4808-AC8A-CB78E9278710}" dt="2020-11-24T10:23:31.620" v="12" actId="478"/>
          <ac:picMkLst>
            <pc:docMk/>
            <pc:sldMk cId="1793065095" sldId="306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839079D-394D-4808-AC8A-CB78E9278710}" dt="2020-11-24T10:23:45.834" v="14"/>
        <pc:sldMkLst>
          <pc:docMk/>
          <pc:sldMk cId="3482969237" sldId="307"/>
        </pc:sldMkLst>
        <pc:picChg chg="del">
          <ac:chgData name="James Clegg" userId="c6df1435-7a36-4b38-be4d-16e68e91152f" providerId="ADAL" clId="{5839079D-394D-4808-AC8A-CB78E9278710}" dt="2020-11-24T10:23:23.053" v="9" actId="478"/>
          <ac:picMkLst>
            <pc:docMk/>
            <pc:sldMk cId="3482969237" sldId="307"/>
            <ac:picMk id="2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839079D-394D-4808-AC8A-CB78E9278710}" dt="2020-11-24T10:23:45.834" v="14"/>
        <pc:sldMkLst>
          <pc:docMk/>
          <pc:sldMk cId="1923779299" sldId="308"/>
        </pc:sldMkLst>
        <pc:picChg chg="del">
          <ac:chgData name="James Clegg" userId="c6df1435-7a36-4b38-be4d-16e68e91152f" providerId="ADAL" clId="{5839079D-394D-4808-AC8A-CB78E9278710}" dt="2020-11-24T10:23:34.746" v="13" actId="478"/>
          <ac:picMkLst>
            <pc:docMk/>
            <pc:sldMk cId="1923779299" sldId="308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839079D-394D-4808-AC8A-CB78E9278710}" dt="2020-11-24T10:23:45.834" v="14"/>
        <pc:sldMkLst>
          <pc:docMk/>
          <pc:sldMk cId="995791446" sldId="311"/>
        </pc:sldMkLst>
        <pc:picChg chg="del">
          <ac:chgData name="James Clegg" userId="c6df1435-7a36-4b38-be4d-16e68e91152f" providerId="ADAL" clId="{5839079D-394D-4808-AC8A-CB78E9278710}" dt="2020-11-24T10:23:02.134" v="2" actId="478"/>
          <ac:picMkLst>
            <pc:docMk/>
            <pc:sldMk cId="995791446" sldId="311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839079D-394D-4808-AC8A-CB78E9278710}" dt="2020-11-24T10:23:45.834" v="14"/>
        <pc:sldMkLst>
          <pc:docMk/>
          <pc:sldMk cId="3484910505" sldId="312"/>
        </pc:sldMkLst>
        <pc:picChg chg="del">
          <ac:chgData name="James Clegg" userId="c6df1435-7a36-4b38-be4d-16e68e91152f" providerId="ADAL" clId="{5839079D-394D-4808-AC8A-CB78E9278710}" dt="2020-11-24T10:22:59.189" v="1" actId="478"/>
          <ac:picMkLst>
            <pc:docMk/>
            <pc:sldMk cId="3484910505" sldId="312"/>
            <ac:picMk id="1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839079D-394D-4808-AC8A-CB78E9278710}" dt="2020-11-24T10:23:45.834" v="14"/>
        <pc:sldMkLst>
          <pc:docMk/>
          <pc:sldMk cId="2841140567" sldId="314"/>
        </pc:sldMkLst>
        <pc:picChg chg="del">
          <ac:chgData name="James Clegg" userId="c6df1435-7a36-4b38-be4d-16e68e91152f" providerId="ADAL" clId="{5839079D-394D-4808-AC8A-CB78E9278710}" dt="2020-11-24T10:23:04.340" v="3" actId="478"/>
          <ac:picMkLst>
            <pc:docMk/>
            <pc:sldMk cId="2841140567" sldId="314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839079D-394D-4808-AC8A-CB78E9278710}" dt="2020-11-24T10:23:45.834" v="14"/>
        <pc:sldMkLst>
          <pc:docMk/>
          <pc:sldMk cId="3502267936" sldId="315"/>
        </pc:sldMkLst>
        <pc:picChg chg="del">
          <ac:chgData name="James Clegg" userId="c6df1435-7a36-4b38-be4d-16e68e91152f" providerId="ADAL" clId="{5839079D-394D-4808-AC8A-CB78E9278710}" dt="2020-11-24T10:23:13.495" v="6" actId="478"/>
          <ac:picMkLst>
            <pc:docMk/>
            <pc:sldMk cId="3502267936" sldId="315"/>
            <ac:picMk id="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839079D-394D-4808-AC8A-CB78E9278710}" dt="2020-11-24T10:23:45.834" v="14"/>
        <pc:sldMkLst>
          <pc:docMk/>
          <pc:sldMk cId="1267107489" sldId="316"/>
        </pc:sldMkLst>
        <pc:picChg chg="del">
          <ac:chgData name="James Clegg" userId="c6df1435-7a36-4b38-be4d-16e68e91152f" providerId="ADAL" clId="{5839079D-394D-4808-AC8A-CB78E9278710}" dt="2020-11-24T10:23:16.324" v="7" actId="478"/>
          <ac:picMkLst>
            <pc:docMk/>
            <pc:sldMk cId="1267107489" sldId="316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839079D-394D-4808-AC8A-CB78E9278710}" dt="2020-11-24T10:23:45.834" v="14"/>
        <pc:sldMkLst>
          <pc:docMk/>
          <pc:sldMk cId="4239263843" sldId="317"/>
        </pc:sldMkLst>
        <pc:picChg chg="del">
          <ac:chgData name="James Clegg" userId="c6df1435-7a36-4b38-be4d-16e68e91152f" providerId="ADAL" clId="{5839079D-394D-4808-AC8A-CB78E9278710}" dt="2020-11-24T10:23:20.309" v="8" actId="478"/>
          <ac:picMkLst>
            <pc:docMk/>
            <pc:sldMk cId="4239263843" sldId="317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839079D-394D-4808-AC8A-CB78E9278710}" dt="2020-11-24T10:23:45.834" v="14"/>
        <pc:sldMkLst>
          <pc:docMk/>
          <pc:sldMk cId="4181000368" sldId="318"/>
        </pc:sldMkLst>
        <pc:picChg chg="del">
          <ac:chgData name="James Clegg" userId="c6df1435-7a36-4b38-be4d-16e68e91152f" providerId="ADAL" clId="{5839079D-394D-4808-AC8A-CB78E9278710}" dt="2020-11-24T10:23:25.870" v="10" actId="478"/>
          <ac:picMkLst>
            <pc:docMk/>
            <pc:sldMk cId="4181000368" sldId="318"/>
            <ac:picMk id="20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839079D-394D-4808-AC8A-CB78E9278710}" dt="2020-11-24T10:23:45.834" v="14"/>
        <pc:sldMkLst>
          <pc:docMk/>
          <pc:sldMk cId="593670859" sldId="319"/>
        </pc:sldMkLst>
        <pc:picChg chg="del">
          <ac:chgData name="James Clegg" userId="c6df1435-7a36-4b38-be4d-16e68e91152f" providerId="ADAL" clId="{5839079D-394D-4808-AC8A-CB78E9278710}" dt="2020-11-24T10:23:28.775" v="11" actId="478"/>
          <ac:picMkLst>
            <pc:docMk/>
            <pc:sldMk cId="593670859" sldId="319"/>
            <ac:picMk id="10" creationId="{00000000-0000-0000-0000-000000000000}"/>
          </ac:picMkLst>
        </pc:picChg>
      </pc:sldChg>
    </pc:docChg>
  </pc:docChgLst>
  <pc:docChgLst>
    <pc:chgData name="James Clegg" userId="c6df1435-7a36-4b38-be4d-16e68e91152f" providerId="ADAL" clId="{C3935890-A7B9-419D-A342-274D066F9E4B}"/>
    <pc:docChg chg="undo redo custSel modSld">
      <pc:chgData name="James Clegg" userId="c6df1435-7a36-4b38-be4d-16e68e91152f" providerId="ADAL" clId="{C3935890-A7B9-419D-A342-274D066F9E4B}" dt="2020-11-24T10:21:47.587" v="422" actId="208"/>
      <pc:docMkLst>
        <pc:docMk/>
      </pc:docMkLst>
      <pc:sldChg chg="delSp modSp">
        <pc:chgData name="James Clegg" userId="c6df1435-7a36-4b38-be4d-16e68e91152f" providerId="ADAL" clId="{C3935890-A7B9-419D-A342-274D066F9E4B}" dt="2020-11-24T09:13:19.556" v="2" actId="478"/>
        <pc:sldMkLst>
          <pc:docMk/>
          <pc:sldMk cId="4128357408" sldId="298"/>
        </pc:sldMkLst>
        <pc:spChg chg="mod">
          <ac:chgData name="James Clegg" userId="c6df1435-7a36-4b38-be4d-16e68e91152f" providerId="ADAL" clId="{C3935890-A7B9-419D-A342-274D066F9E4B}" dt="2020-11-24T09:13:17.111" v="1"/>
          <ac:spMkLst>
            <pc:docMk/>
            <pc:sldMk cId="4128357408" sldId="298"/>
            <ac:spMk id="2" creationId="{00000000-0000-0000-0000-000000000000}"/>
          </ac:spMkLst>
        </pc:spChg>
        <pc:spChg chg="del">
          <ac:chgData name="James Clegg" userId="c6df1435-7a36-4b38-be4d-16e68e91152f" providerId="ADAL" clId="{C3935890-A7B9-419D-A342-274D066F9E4B}" dt="2020-11-24T09:13:19.556" v="2" actId="478"/>
          <ac:spMkLst>
            <pc:docMk/>
            <pc:sldMk cId="4128357408" sldId="298"/>
            <ac:spMk id="4" creationId="{00000000-0000-0000-0000-000000000000}"/>
          </ac:spMkLst>
        </pc:spChg>
      </pc:sldChg>
      <pc:sldChg chg="modSp">
        <pc:chgData name="James Clegg" userId="c6df1435-7a36-4b38-be4d-16e68e91152f" providerId="ADAL" clId="{C3935890-A7B9-419D-A342-274D066F9E4B}" dt="2020-11-24T09:18:41.514" v="228" actId="20577"/>
        <pc:sldMkLst>
          <pc:docMk/>
          <pc:sldMk cId="3782242679" sldId="301"/>
        </pc:sldMkLst>
        <pc:spChg chg="mod">
          <ac:chgData name="James Clegg" userId="c6df1435-7a36-4b38-be4d-16e68e91152f" providerId="ADAL" clId="{C3935890-A7B9-419D-A342-274D066F9E4B}" dt="2020-11-24T09:18:41.514" v="228" actId="20577"/>
          <ac:spMkLst>
            <pc:docMk/>
            <pc:sldMk cId="3782242679" sldId="301"/>
            <ac:spMk id="3" creationId="{00000000-0000-0000-0000-000000000000}"/>
          </ac:spMkLst>
        </pc:spChg>
      </pc:sldChg>
      <pc:sldChg chg="delSp modSp">
        <pc:chgData name="James Clegg" userId="c6df1435-7a36-4b38-be4d-16e68e91152f" providerId="ADAL" clId="{C3935890-A7B9-419D-A342-274D066F9E4B}" dt="2020-11-24T10:13:53.044" v="421" actId="1036"/>
        <pc:sldMkLst>
          <pc:docMk/>
          <pc:sldMk cId="3195527484" sldId="304"/>
        </pc:sldMkLst>
        <pc:spChg chg="del">
          <ac:chgData name="James Clegg" userId="c6df1435-7a36-4b38-be4d-16e68e91152f" providerId="ADAL" clId="{C3935890-A7B9-419D-A342-274D066F9E4B}" dt="2020-11-24T09:18:35.596" v="225" actId="478"/>
          <ac:spMkLst>
            <pc:docMk/>
            <pc:sldMk cId="3195527484" sldId="304"/>
            <ac:spMk id="5" creationId="{00000000-0000-0000-0000-000000000000}"/>
          </ac:spMkLst>
        </pc:spChg>
        <pc:spChg chg="mod">
          <ac:chgData name="James Clegg" userId="c6df1435-7a36-4b38-be4d-16e68e91152f" providerId="ADAL" clId="{C3935890-A7B9-419D-A342-274D066F9E4B}" dt="2020-11-24T09:26:38.893" v="397" actId="1037"/>
          <ac:spMkLst>
            <pc:docMk/>
            <pc:sldMk cId="3195527484" sldId="304"/>
            <ac:spMk id="9" creationId="{00000000-0000-0000-0000-000000000000}"/>
          </ac:spMkLst>
        </pc:spChg>
        <pc:spChg chg="mod">
          <ac:chgData name="James Clegg" userId="c6df1435-7a36-4b38-be4d-16e68e91152f" providerId="ADAL" clId="{C3935890-A7B9-419D-A342-274D066F9E4B}" dt="2020-11-24T09:26:44.627" v="409" actId="1036"/>
          <ac:spMkLst>
            <pc:docMk/>
            <pc:sldMk cId="3195527484" sldId="304"/>
            <ac:spMk id="12" creationId="{00000000-0000-0000-0000-000000000000}"/>
          </ac:spMkLst>
        </pc:spChg>
        <pc:spChg chg="mod">
          <ac:chgData name="James Clegg" userId="c6df1435-7a36-4b38-be4d-16e68e91152f" providerId="ADAL" clId="{C3935890-A7B9-419D-A342-274D066F9E4B}" dt="2020-11-24T09:26:47.713" v="414" actId="1038"/>
          <ac:spMkLst>
            <pc:docMk/>
            <pc:sldMk cId="3195527484" sldId="304"/>
            <ac:spMk id="15" creationId="{00000000-0000-0000-0000-000000000000}"/>
          </ac:spMkLst>
        </pc:spChg>
        <pc:spChg chg="mod">
          <ac:chgData name="James Clegg" userId="c6df1435-7a36-4b38-be4d-16e68e91152f" providerId="ADAL" clId="{C3935890-A7B9-419D-A342-274D066F9E4B}" dt="2020-11-24T09:25:04.860" v="265" actId="6549"/>
          <ac:spMkLst>
            <pc:docMk/>
            <pc:sldMk cId="3195527484" sldId="304"/>
            <ac:spMk id="17" creationId="{00000000-0000-0000-0000-000000000000}"/>
          </ac:spMkLst>
        </pc:spChg>
        <pc:spChg chg="mod">
          <ac:chgData name="James Clegg" userId="c6df1435-7a36-4b38-be4d-16e68e91152f" providerId="ADAL" clId="{C3935890-A7B9-419D-A342-274D066F9E4B}" dt="2020-11-24T10:13:47.670" v="418" actId="1036"/>
          <ac:spMkLst>
            <pc:docMk/>
            <pc:sldMk cId="3195527484" sldId="304"/>
            <ac:spMk id="19" creationId="{00000000-0000-0000-0000-000000000000}"/>
          </ac:spMkLst>
        </pc:spChg>
        <pc:spChg chg="mod">
          <ac:chgData name="James Clegg" userId="c6df1435-7a36-4b38-be4d-16e68e91152f" providerId="ADAL" clId="{C3935890-A7B9-419D-A342-274D066F9E4B}" dt="2020-11-24T09:25:29.137" v="290" actId="20577"/>
          <ac:spMkLst>
            <pc:docMk/>
            <pc:sldMk cId="3195527484" sldId="304"/>
            <ac:spMk id="21" creationId="{00000000-0000-0000-0000-000000000000}"/>
          </ac:spMkLst>
        </pc:spChg>
        <pc:spChg chg="mod">
          <ac:chgData name="James Clegg" userId="c6df1435-7a36-4b38-be4d-16e68e91152f" providerId="ADAL" clId="{C3935890-A7B9-419D-A342-274D066F9E4B}" dt="2020-11-24T09:26:27.983" v="380" actId="1036"/>
          <ac:spMkLst>
            <pc:docMk/>
            <pc:sldMk cId="3195527484" sldId="304"/>
            <ac:spMk id="23" creationId="{00000000-0000-0000-0000-000000000000}"/>
          </ac:spMkLst>
        </pc:spChg>
        <pc:spChg chg="mod">
          <ac:chgData name="James Clegg" userId="c6df1435-7a36-4b38-be4d-16e68e91152f" providerId="ADAL" clId="{C3935890-A7B9-419D-A342-274D066F9E4B}" dt="2020-11-24T09:26:03.764" v="371" actId="1038"/>
          <ac:spMkLst>
            <pc:docMk/>
            <pc:sldMk cId="3195527484" sldId="304"/>
            <ac:spMk id="25" creationId="{00000000-0000-0000-0000-000000000000}"/>
          </ac:spMkLst>
        </pc:spChg>
        <pc:spChg chg="mod">
          <ac:chgData name="James Clegg" userId="c6df1435-7a36-4b38-be4d-16e68e91152f" providerId="ADAL" clId="{C3935890-A7B9-419D-A342-274D066F9E4B}" dt="2020-11-24T09:26:24.415" v="376" actId="1035"/>
          <ac:spMkLst>
            <pc:docMk/>
            <pc:sldMk cId="3195527484" sldId="304"/>
            <ac:spMk id="27" creationId="{00000000-0000-0000-0000-000000000000}"/>
          </ac:spMkLst>
        </pc:spChg>
        <pc:spChg chg="mod">
          <ac:chgData name="James Clegg" userId="c6df1435-7a36-4b38-be4d-16e68e91152f" providerId="ADAL" clId="{C3935890-A7B9-419D-A342-274D066F9E4B}" dt="2020-11-24T09:26:16.847" v="374" actId="1076"/>
          <ac:spMkLst>
            <pc:docMk/>
            <pc:sldMk cId="3195527484" sldId="304"/>
            <ac:spMk id="28" creationId="{00000000-0000-0000-0000-000000000000}"/>
          </ac:spMkLst>
        </pc:spChg>
        <pc:grpChg chg="mod">
          <ac:chgData name="James Clegg" userId="c6df1435-7a36-4b38-be4d-16e68e91152f" providerId="ADAL" clId="{C3935890-A7B9-419D-A342-274D066F9E4B}" dt="2020-11-24T10:13:53.044" v="421" actId="1036"/>
          <ac:grpSpMkLst>
            <pc:docMk/>
            <pc:sldMk cId="3195527484" sldId="304"/>
            <ac:grpSpMk id="18" creationId="{00000000-0000-0000-0000-000000000000}"/>
          </ac:grpSpMkLst>
        </pc:grpChg>
        <pc:grpChg chg="mod">
          <ac:chgData name="James Clegg" userId="c6df1435-7a36-4b38-be4d-16e68e91152f" providerId="ADAL" clId="{C3935890-A7B9-419D-A342-274D066F9E4B}" dt="2020-11-24T09:26:11.555" v="373" actId="1076"/>
          <ac:grpSpMkLst>
            <pc:docMk/>
            <pc:sldMk cId="3195527484" sldId="304"/>
            <ac:grpSpMk id="22" creationId="{00000000-0000-0000-0000-000000000000}"/>
          </ac:grpSpMkLst>
        </pc:grpChg>
      </pc:sldChg>
      <pc:sldChg chg="delSp modSp">
        <pc:chgData name="James Clegg" userId="c6df1435-7a36-4b38-be4d-16e68e91152f" providerId="ADAL" clId="{C3935890-A7B9-419D-A342-274D066F9E4B}" dt="2020-11-24T10:21:47.587" v="422" actId="208"/>
        <pc:sldMkLst>
          <pc:docMk/>
          <pc:sldMk cId="1793065095" sldId="306"/>
        </pc:sldMkLst>
        <pc:spChg chg="del">
          <ac:chgData name="James Clegg" userId="c6df1435-7a36-4b38-be4d-16e68e91152f" providerId="ADAL" clId="{C3935890-A7B9-419D-A342-274D066F9E4B}" dt="2020-11-24T09:19:17.177" v="235" actId="478"/>
          <ac:spMkLst>
            <pc:docMk/>
            <pc:sldMk cId="1793065095" sldId="306"/>
            <ac:spMk id="3" creationId="{00000000-0000-0000-0000-000000000000}"/>
          </ac:spMkLst>
        </pc:spChg>
        <pc:spChg chg="mod">
          <ac:chgData name="James Clegg" userId="c6df1435-7a36-4b38-be4d-16e68e91152f" providerId="ADAL" clId="{C3935890-A7B9-419D-A342-274D066F9E4B}" dt="2020-11-24T09:19:37.316" v="240" actId="14100"/>
          <ac:spMkLst>
            <pc:docMk/>
            <pc:sldMk cId="1793065095" sldId="306"/>
            <ac:spMk id="5" creationId="{00000000-0000-0000-0000-000000000000}"/>
          </ac:spMkLst>
        </pc:spChg>
        <pc:spChg chg="mod">
          <ac:chgData name="James Clegg" userId="c6df1435-7a36-4b38-be4d-16e68e91152f" providerId="ADAL" clId="{C3935890-A7B9-419D-A342-274D066F9E4B}" dt="2020-11-24T09:19:28.700" v="239" actId="14100"/>
          <ac:spMkLst>
            <pc:docMk/>
            <pc:sldMk cId="1793065095" sldId="306"/>
            <ac:spMk id="11" creationId="{00000000-0000-0000-0000-000000000000}"/>
          </ac:spMkLst>
        </pc:spChg>
        <pc:spChg chg="mod">
          <ac:chgData name="James Clegg" userId="c6df1435-7a36-4b38-be4d-16e68e91152f" providerId="ADAL" clId="{C3935890-A7B9-419D-A342-274D066F9E4B}" dt="2020-11-24T10:21:47.587" v="422" actId="208"/>
          <ac:spMkLst>
            <pc:docMk/>
            <pc:sldMk cId="1793065095" sldId="306"/>
            <ac:spMk id="22" creationId="{00000000-0000-0000-0000-000000000000}"/>
          </ac:spMkLst>
        </pc:spChg>
        <pc:spChg chg="mod">
          <ac:chgData name="James Clegg" userId="c6df1435-7a36-4b38-be4d-16e68e91152f" providerId="ADAL" clId="{C3935890-A7B9-419D-A342-274D066F9E4B}" dt="2020-11-24T10:21:47.587" v="422" actId="208"/>
          <ac:spMkLst>
            <pc:docMk/>
            <pc:sldMk cId="1793065095" sldId="306"/>
            <ac:spMk id="24" creationId="{00000000-0000-0000-0000-000000000000}"/>
          </ac:spMkLst>
        </pc:spChg>
        <pc:spChg chg="mod">
          <ac:chgData name="James Clegg" userId="c6df1435-7a36-4b38-be4d-16e68e91152f" providerId="ADAL" clId="{C3935890-A7B9-419D-A342-274D066F9E4B}" dt="2020-11-24T10:21:47.587" v="422" actId="208"/>
          <ac:spMkLst>
            <pc:docMk/>
            <pc:sldMk cId="1793065095" sldId="306"/>
            <ac:spMk id="27" creationId="{00000000-0000-0000-0000-000000000000}"/>
          </ac:spMkLst>
        </pc:spChg>
        <pc:spChg chg="mod">
          <ac:chgData name="James Clegg" userId="c6df1435-7a36-4b38-be4d-16e68e91152f" providerId="ADAL" clId="{C3935890-A7B9-419D-A342-274D066F9E4B}" dt="2020-11-24T10:21:47.587" v="422" actId="208"/>
          <ac:spMkLst>
            <pc:docMk/>
            <pc:sldMk cId="1793065095" sldId="306"/>
            <ac:spMk id="29" creationId="{00000000-0000-0000-0000-000000000000}"/>
          </ac:spMkLst>
        </pc:spChg>
      </pc:sldChg>
      <pc:sldChg chg="delSp">
        <pc:chgData name="James Clegg" userId="c6df1435-7a36-4b38-be4d-16e68e91152f" providerId="ADAL" clId="{C3935890-A7B9-419D-A342-274D066F9E4B}" dt="2020-11-24T09:19:00.481" v="232" actId="478"/>
        <pc:sldMkLst>
          <pc:docMk/>
          <pc:sldMk cId="3482969237" sldId="307"/>
        </pc:sldMkLst>
        <pc:spChg chg="del">
          <ac:chgData name="James Clegg" userId="c6df1435-7a36-4b38-be4d-16e68e91152f" providerId="ADAL" clId="{C3935890-A7B9-419D-A342-274D066F9E4B}" dt="2020-11-24T09:19:00.481" v="232" actId="478"/>
          <ac:spMkLst>
            <pc:docMk/>
            <pc:sldMk cId="3482969237" sldId="307"/>
            <ac:spMk id="5" creationId="{00000000-0000-0000-0000-000000000000}"/>
          </ac:spMkLst>
        </pc:spChg>
      </pc:sldChg>
      <pc:sldChg chg="delSp modSp">
        <pc:chgData name="James Clegg" userId="c6df1435-7a36-4b38-be4d-16e68e91152f" providerId="ADAL" clId="{C3935890-A7B9-419D-A342-274D066F9E4B}" dt="2020-11-24T09:18:21.421" v="224" actId="1035"/>
        <pc:sldMkLst>
          <pc:docMk/>
          <pc:sldMk cId="995791446" sldId="311"/>
        </pc:sldMkLst>
        <pc:spChg chg="del">
          <ac:chgData name="James Clegg" userId="c6df1435-7a36-4b38-be4d-16e68e91152f" providerId="ADAL" clId="{C3935890-A7B9-419D-A342-274D066F9E4B}" dt="2020-11-24T09:13:39.019" v="6" actId="478"/>
          <ac:spMkLst>
            <pc:docMk/>
            <pc:sldMk cId="995791446" sldId="311"/>
            <ac:spMk id="3" creationId="{00000000-0000-0000-0000-000000000000}"/>
          </ac:spMkLst>
        </pc:spChg>
        <pc:spChg chg="mod">
          <ac:chgData name="James Clegg" userId="c6df1435-7a36-4b38-be4d-16e68e91152f" providerId="ADAL" clId="{C3935890-A7B9-419D-A342-274D066F9E4B}" dt="2020-11-24T09:13:49.698" v="8" actId="1076"/>
          <ac:spMkLst>
            <pc:docMk/>
            <pc:sldMk cId="995791446" sldId="311"/>
            <ac:spMk id="4" creationId="{00000000-0000-0000-0000-000000000000}"/>
          </ac:spMkLst>
        </pc:spChg>
        <pc:spChg chg="mod">
          <ac:chgData name="James Clegg" userId="c6df1435-7a36-4b38-be4d-16e68e91152f" providerId="ADAL" clId="{C3935890-A7B9-419D-A342-274D066F9E4B}" dt="2020-11-24T09:18:18.776" v="215" actId="1035"/>
          <ac:spMkLst>
            <pc:docMk/>
            <pc:sldMk cId="995791446" sldId="311"/>
            <ac:spMk id="6" creationId="{00000000-0000-0000-0000-000000000000}"/>
          </ac:spMkLst>
        </pc:spChg>
        <pc:spChg chg="mod">
          <ac:chgData name="James Clegg" userId="c6df1435-7a36-4b38-be4d-16e68e91152f" providerId="ADAL" clId="{C3935890-A7B9-419D-A342-274D066F9E4B}" dt="2020-11-24T09:15:06.449" v="53" actId="1036"/>
          <ac:spMkLst>
            <pc:docMk/>
            <pc:sldMk cId="995791446" sldId="311"/>
            <ac:spMk id="7" creationId="{00000000-0000-0000-0000-000000000000}"/>
          </ac:spMkLst>
        </pc:spChg>
        <pc:spChg chg="mod">
          <ac:chgData name="James Clegg" userId="c6df1435-7a36-4b38-be4d-16e68e91152f" providerId="ADAL" clId="{C3935890-A7B9-419D-A342-274D066F9E4B}" dt="2020-11-24T09:18:21.421" v="224" actId="1035"/>
          <ac:spMkLst>
            <pc:docMk/>
            <pc:sldMk cId="995791446" sldId="311"/>
            <ac:spMk id="8" creationId="{00000000-0000-0000-0000-000000000000}"/>
          </ac:spMkLst>
        </pc:spChg>
        <pc:spChg chg="mod">
          <ac:chgData name="James Clegg" userId="c6df1435-7a36-4b38-be4d-16e68e91152f" providerId="ADAL" clId="{C3935890-A7B9-419D-A342-274D066F9E4B}" dt="2020-11-24T09:18:03.726" v="192" actId="465"/>
          <ac:spMkLst>
            <pc:docMk/>
            <pc:sldMk cId="995791446" sldId="311"/>
            <ac:spMk id="9" creationId="{00000000-0000-0000-0000-000000000000}"/>
          </ac:spMkLst>
        </pc:spChg>
        <pc:spChg chg="mod">
          <ac:chgData name="James Clegg" userId="c6df1435-7a36-4b38-be4d-16e68e91152f" providerId="ADAL" clId="{C3935890-A7B9-419D-A342-274D066F9E4B}" dt="2020-11-24T09:18:03.726" v="192" actId="465"/>
          <ac:spMkLst>
            <pc:docMk/>
            <pc:sldMk cId="995791446" sldId="311"/>
            <ac:spMk id="12" creationId="{00000000-0000-0000-0000-000000000000}"/>
          </ac:spMkLst>
        </pc:spChg>
        <pc:spChg chg="mod">
          <ac:chgData name="James Clegg" userId="c6df1435-7a36-4b38-be4d-16e68e91152f" providerId="ADAL" clId="{C3935890-A7B9-419D-A342-274D066F9E4B}" dt="2020-11-24T09:18:08.265" v="199" actId="1036"/>
          <ac:spMkLst>
            <pc:docMk/>
            <pc:sldMk cId="995791446" sldId="311"/>
            <ac:spMk id="13" creationId="{00000000-0000-0000-0000-000000000000}"/>
          </ac:spMkLst>
        </pc:spChg>
        <pc:spChg chg="mod">
          <ac:chgData name="James Clegg" userId="c6df1435-7a36-4b38-be4d-16e68e91152f" providerId="ADAL" clId="{C3935890-A7B9-419D-A342-274D066F9E4B}" dt="2020-11-24T09:15:34.517" v="63" actId="465"/>
          <ac:spMkLst>
            <pc:docMk/>
            <pc:sldMk cId="995791446" sldId="311"/>
            <ac:spMk id="14" creationId="{00000000-0000-0000-0000-000000000000}"/>
          </ac:spMkLst>
        </pc:spChg>
        <pc:spChg chg="mod">
          <ac:chgData name="James Clegg" userId="c6df1435-7a36-4b38-be4d-16e68e91152f" providerId="ADAL" clId="{C3935890-A7B9-419D-A342-274D066F9E4B}" dt="2020-11-24T09:15:41.149" v="74" actId="1036"/>
          <ac:spMkLst>
            <pc:docMk/>
            <pc:sldMk cId="995791446" sldId="311"/>
            <ac:spMk id="15" creationId="{00000000-0000-0000-0000-000000000000}"/>
          </ac:spMkLst>
        </pc:spChg>
        <pc:spChg chg="mod">
          <ac:chgData name="James Clegg" userId="c6df1435-7a36-4b38-be4d-16e68e91152f" providerId="ADAL" clId="{C3935890-A7B9-419D-A342-274D066F9E4B}" dt="2020-11-24T09:15:34.517" v="63" actId="465"/>
          <ac:spMkLst>
            <pc:docMk/>
            <pc:sldMk cId="995791446" sldId="311"/>
            <ac:spMk id="16" creationId="{00000000-0000-0000-0000-000000000000}"/>
          </ac:spMkLst>
        </pc:spChg>
        <pc:spChg chg="mod">
          <ac:chgData name="James Clegg" userId="c6df1435-7a36-4b38-be4d-16e68e91152f" providerId="ADAL" clId="{C3935890-A7B9-419D-A342-274D066F9E4B}" dt="2020-11-24T09:15:34.517" v="63" actId="465"/>
          <ac:spMkLst>
            <pc:docMk/>
            <pc:sldMk cId="995791446" sldId="311"/>
            <ac:spMk id="18" creationId="{00000000-0000-0000-0000-000000000000}"/>
          </ac:spMkLst>
        </pc:spChg>
        <pc:spChg chg="mod">
          <ac:chgData name="James Clegg" userId="c6df1435-7a36-4b38-be4d-16e68e91152f" providerId="ADAL" clId="{C3935890-A7B9-419D-A342-274D066F9E4B}" dt="2020-11-24T09:15:51.158" v="102" actId="1035"/>
          <ac:spMkLst>
            <pc:docMk/>
            <pc:sldMk cId="995791446" sldId="311"/>
            <ac:spMk id="19" creationId="{00000000-0000-0000-0000-000000000000}"/>
          </ac:spMkLst>
        </pc:spChg>
        <pc:spChg chg="mod">
          <ac:chgData name="James Clegg" userId="c6df1435-7a36-4b38-be4d-16e68e91152f" providerId="ADAL" clId="{C3935890-A7B9-419D-A342-274D066F9E4B}" dt="2020-11-24T09:18:03.726" v="192" actId="465"/>
          <ac:spMkLst>
            <pc:docMk/>
            <pc:sldMk cId="995791446" sldId="311"/>
            <ac:spMk id="26" creationId="{00000000-0000-0000-0000-000000000000}"/>
          </ac:spMkLst>
        </pc:spChg>
        <pc:spChg chg="mod">
          <ac:chgData name="James Clegg" userId="c6df1435-7a36-4b38-be4d-16e68e91152f" providerId="ADAL" clId="{C3935890-A7B9-419D-A342-274D066F9E4B}" dt="2020-11-24T09:14:23.261" v="10" actId="465"/>
          <ac:spMkLst>
            <pc:docMk/>
            <pc:sldMk cId="995791446" sldId="311"/>
            <ac:spMk id="27" creationId="{00000000-0000-0000-0000-000000000000}"/>
          </ac:spMkLst>
        </pc:spChg>
        <pc:spChg chg="mod">
          <ac:chgData name="James Clegg" userId="c6df1435-7a36-4b38-be4d-16e68e91152f" providerId="ADAL" clId="{C3935890-A7B9-419D-A342-274D066F9E4B}" dt="2020-11-24T09:15:34.517" v="63" actId="465"/>
          <ac:spMkLst>
            <pc:docMk/>
            <pc:sldMk cId="995791446" sldId="311"/>
            <ac:spMk id="28" creationId="{00000000-0000-0000-0000-000000000000}"/>
          </ac:spMkLst>
        </pc:spChg>
        <pc:spChg chg="mod">
          <ac:chgData name="James Clegg" userId="c6df1435-7a36-4b38-be4d-16e68e91152f" providerId="ADAL" clId="{C3935890-A7B9-419D-A342-274D066F9E4B}" dt="2020-11-24T09:15:46.619" v="84" actId="1035"/>
          <ac:spMkLst>
            <pc:docMk/>
            <pc:sldMk cId="995791446" sldId="311"/>
            <ac:spMk id="29" creationId="{00000000-0000-0000-0000-000000000000}"/>
          </ac:spMkLst>
        </pc:spChg>
        <pc:spChg chg="mod">
          <ac:chgData name="James Clegg" userId="c6df1435-7a36-4b38-be4d-16e68e91152f" providerId="ADAL" clId="{C3935890-A7B9-419D-A342-274D066F9E4B}" dt="2020-11-24T09:18:03.726" v="192" actId="465"/>
          <ac:spMkLst>
            <pc:docMk/>
            <pc:sldMk cId="995791446" sldId="311"/>
            <ac:spMk id="30" creationId="{00000000-0000-0000-0000-000000000000}"/>
          </ac:spMkLst>
        </pc:spChg>
        <pc:spChg chg="mod">
          <ac:chgData name="James Clegg" userId="c6df1435-7a36-4b38-be4d-16e68e91152f" providerId="ADAL" clId="{C3935890-A7B9-419D-A342-274D066F9E4B}" dt="2020-11-24T09:18:13.981" v="209" actId="1036"/>
          <ac:spMkLst>
            <pc:docMk/>
            <pc:sldMk cId="995791446" sldId="311"/>
            <ac:spMk id="31" creationId="{00000000-0000-0000-0000-000000000000}"/>
          </ac:spMkLst>
        </pc:spChg>
        <pc:spChg chg="mod">
          <ac:chgData name="James Clegg" userId="c6df1435-7a36-4b38-be4d-16e68e91152f" providerId="ADAL" clId="{C3935890-A7B9-419D-A342-274D066F9E4B}" dt="2020-11-24T09:15:34.517" v="63" actId="465"/>
          <ac:spMkLst>
            <pc:docMk/>
            <pc:sldMk cId="995791446" sldId="311"/>
            <ac:spMk id="32" creationId="{00000000-0000-0000-0000-000000000000}"/>
          </ac:spMkLst>
        </pc:spChg>
        <pc:grpChg chg="mod">
          <ac:chgData name="James Clegg" userId="c6df1435-7a36-4b38-be4d-16e68e91152f" providerId="ADAL" clId="{C3935890-A7B9-419D-A342-274D066F9E4B}" dt="2020-11-24T09:18:03.726" v="192" actId="465"/>
          <ac:grpSpMkLst>
            <pc:docMk/>
            <pc:sldMk cId="995791446" sldId="311"/>
            <ac:grpSpMk id="36" creationId="{00000000-0000-0000-0000-000000000000}"/>
          </ac:grpSpMkLst>
        </pc:grpChg>
      </pc:sldChg>
      <pc:sldChg chg="delSp modSp">
        <pc:chgData name="James Clegg" userId="c6df1435-7a36-4b38-be4d-16e68e91152f" providerId="ADAL" clId="{C3935890-A7B9-419D-A342-274D066F9E4B}" dt="2020-11-24T09:13:31.907" v="5" actId="478"/>
        <pc:sldMkLst>
          <pc:docMk/>
          <pc:sldMk cId="3484910505" sldId="312"/>
        </pc:sldMkLst>
        <pc:spChg chg="mod">
          <ac:chgData name="James Clegg" userId="c6df1435-7a36-4b38-be4d-16e68e91152f" providerId="ADAL" clId="{C3935890-A7B9-419D-A342-274D066F9E4B}" dt="2020-11-24T09:13:28.525" v="4"/>
          <ac:spMkLst>
            <pc:docMk/>
            <pc:sldMk cId="3484910505" sldId="312"/>
            <ac:spMk id="2" creationId="{00000000-0000-0000-0000-000000000000}"/>
          </ac:spMkLst>
        </pc:spChg>
        <pc:spChg chg="del">
          <ac:chgData name="James Clegg" userId="c6df1435-7a36-4b38-be4d-16e68e91152f" providerId="ADAL" clId="{C3935890-A7B9-419D-A342-274D066F9E4B}" dt="2020-11-24T09:13:31.907" v="5" actId="478"/>
          <ac:spMkLst>
            <pc:docMk/>
            <pc:sldMk cId="3484910505" sldId="312"/>
            <ac:spMk id="4" creationId="{00000000-0000-0000-0000-000000000000}"/>
          </ac:spMkLst>
        </pc:spChg>
      </pc:sldChg>
      <pc:sldChg chg="delSp modSp">
        <pc:chgData name="James Clegg" userId="c6df1435-7a36-4b38-be4d-16e68e91152f" providerId="ADAL" clId="{C3935890-A7B9-419D-A342-274D066F9E4B}" dt="2020-11-24T09:17:45.227" v="191" actId="1035"/>
        <pc:sldMkLst>
          <pc:docMk/>
          <pc:sldMk cId="2841140567" sldId="314"/>
        </pc:sldMkLst>
        <pc:spChg chg="del">
          <ac:chgData name="James Clegg" userId="c6df1435-7a36-4b38-be4d-16e68e91152f" providerId="ADAL" clId="{C3935890-A7B9-419D-A342-274D066F9E4B}" dt="2020-11-24T09:15:56.249" v="103" actId="478"/>
          <ac:spMkLst>
            <pc:docMk/>
            <pc:sldMk cId="2841140567" sldId="314"/>
            <ac:spMk id="3" creationId="{00000000-0000-0000-0000-000000000000}"/>
          </ac:spMkLst>
        </pc:spChg>
        <pc:spChg chg="mod">
          <ac:chgData name="James Clegg" userId="c6df1435-7a36-4b38-be4d-16e68e91152f" providerId="ADAL" clId="{C3935890-A7B9-419D-A342-274D066F9E4B}" dt="2020-11-24T09:16:40.422" v="127" actId="1038"/>
          <ac:spMkLst>
            <pc:docMk/>
            <pc:sldMk cId="2841140567" sldId="314"/>
            <ac:spMk id="6" creationId="{00000000-0000-0000-0000-000000000000}"/>
          </ac:spMkLst>
        </pc:spChg>
        <pc:spChg chg="mod">
          <ac:chgData name="James Clegg" userId="c6df1435-7a36-4b38-be4d-16e68e91152f" providerId="ADAL" clId="{C3935890-A7B9-419D-A342-274D066F9E4B}" dt="2020-11-24T09:16:37.536" v="121" actId="1038"/>
          <ac:spMkLst>
            <pc:docMk/>
            <pc:sldMk cId="2841140567" sldId="314"/>
            <ac:spMk id="7" creationId="{00000000-0000-0000-0000-000000000000}"/>
          </ac:spMkLst>
        </pc:spChg>
        <pc:spChg chg="mod">
          <ac:chgData name="James Clegg" userId="c6df1435-7a36-4b38-be4d-16e68e91152f" providerId="ADAL" clId="{C3935890-A7B9-419D-A342-274D066F9E4B}" dt="2020-11-24T09:16:37.536" v="121" actId="1038"/>
          <ac:spMkLst>
            <pc:docMk/>
            <pc:sldMk cId="2841140567" sldId="314"/>
            <ac:spMk id="8" creationId="{00000000-0000-0000-0000-000000000000}"/>
          </ac:spMkLst>
        </pc:spChg>
        <pc:spChg chg="mod">
          <ac:chgData name="James Clegg" userId="c6df1435-7a36-4b38-be4d-16e68e91152f" providerId="ADAL" clId="{C3935890-A7B9-419D-A342-274D066F9E4B}" dt="2020-11-24T09:16:28.983" v="107" actId="465"/>
          <ac:spMkLst>
            <pc:docMk/>
            <pc:sldMk cId="2841140567" sldId="314"/>
            <ac:spMk id="9" creationId="{00000000-0000-0000-0000-000000000000}"/>
          </ac:spMkLst>
        </pc:spChg>
        <pc:spChg chg="mod">
          <ac:chgData name="James Clegg" userId="c6df1435-7a36-4b38-be4d-16e68e91152f" providerId="ADAL" clId="{C3935890-A7B9-419D-A342-274D066F9E4B}" dt="2020-11-24T09:16:28.983" v="107" actId="465"/>
          <ac:spMkLst>
            <pc:docMk/>
            <pc:sldMk cId="2841140567" sldId="314"/>
            <ac:spMk id="12" creationId="{00000000-0000-0000-0000-000000000000}"/>
          </ac:spMkLst>
        </pc:spChg>
        <pc:spChg chg="mod">
          <ac:chgData name="James Clegg" userId="c6df1435-7a36-4b38-be4d-16e68e91152f" providerId="ADAL" clId="{C3935890-A7B9-419D-A342-274D066F9E4B}" dt="2020-11-24T09:16:44.535" v="135" actId="1035"/>
          <ac:spMkLst>
            <pc:docMk/>
            <pc:sldMk cId="2841140567" sldId="314"/>
            <ac:spMk id="13" creationId="{00000000-0000-0000-0000-000000000000}"/>
          </ac:spMkLst>
        </pc:spChg>
        <pc:spChg chg="mod">
          <ac:chgData name="James Clegg" userId="c6df1435-7a36-4b38-be4d-16e68e91152f" providerId="ADAL" clId="{C3935890-A7B9-419D-A342-274D066F9E4B}" dt="2020-11-24T09:17:10.450" v="156" actId="465"/>
          <ac:spMkLst>
            <pc:docMk/>
            <pc:sldMk cId="2841140567" sldId="314"/>
            <ac:spMk id="14" creationId="{00000000-0000-0000-0000-000000000000}"/>
          </ac:spMkLst>
        </pc:spChg>
        <pc:spChg chg="mod">
          <ac:chgData name="James Clegg" userId="c6df1435-7a36-4b38-be4d-16e68e91152f" providerId="ADAL" clId="{C3935890-A7B9-419D-A342-274D066F9E4B}" dt="2020-11-24T09:17:17.035" v="166" actId="1036"/>
          <ac:spMkLst>
            <pc:docMk/>
            <pc:sldMk cId="2841140567" sldId="314"/>
            <ac:spMk id="15" creationId="{00000000-0000-0000-0000-000000000000}"/>
          </ac:spMkLst>
        </pc:spChg>
        <pc:spChg chg="mod">
          <ac:chgData name="James Clegg" userId="c6df1435-7a36-4b38-be4d-16e68e91152f" providerId="ADAL" clId="{C3935890-A7B9-419D-A342-274D066F9E4B}" dt="2020-11-24T09:17:10.450" v="156" actId="465"/>
          <ac:spMkLst>
            <pc:docMk/>
            <pc:sldMk cId="2841140567" sldId="314"/>
            <ac:spMk id="16" creationId="{00000000-0000-0000-0000-000000000000}"/>
          </ac:spMkLst>
        </pc:spChg>
        <pc:spChg chg="mod">
          <ac:chgData name="James Clegg" userId="c6df1435-7a36-4b38-be4d-16e68e91152f" providerId="ADAL" clId="{C3935890-A7B9-419D-A342-274D066F9E4B}" dt="2020-11-24T09:17:10.450" v="156" actId="465"/>
          <ac:spMkLst>
            <pc:docMk/>
            <pc:sldMk cId="2841140567" sldId="314"/>
            <ac:spMk id="18" creationId="{00000000-0000-0000-0000-000000000000}"/>
          </ac:spMkLst>
        </pc:spChg>
        <pc:spChg chg="mod">
          <ac:chgData name="James Clegg" userId="c6df1435-7a36-4b38-be4d-16e68e91152f" providerId="ADAL" clId="{C3935890-A7B9-419D-A342-274D066F9E4B}" dt="2020-11-24T09:17:45.227" v="191" actId="1035"/>
          <ac:spMkLst>
            <pc:docMk/>
            <pc:sldMk cId="2841140567" sldId="314"/>
            <ac:spMk id="19" creationId="{00000000-0000-0000-0000-000000000000}"/>
          </ac:spMkLst>
        </pc:spChg>
        <pc:spChg chg="mod">
          <ac:chgData name="James Clegg" userId="c6df1435-7a36-4b38-be4d-16e68e91152f" providerId="ADAL" clId="{C3935890-A7B9-419D-A342-274D066F9E4B}" dt="2020-11-24T09:16:28.983" v="107" actId="465"/>
          <ac:spMkLst>
            <pc:docMk/>
            <pc:sldMk cId="2841140567" sldId="314"/>
            <ac:spMk id="26" creationId="{00000000-0000-0000-0000-000000000000}"/>
          </ac:spMkLst>
        </pc:spChg>
        <pc:spChg chg="mod">
          <ac:chgData name="James Clegg" userId="c6df1435-7a36-4b38-be4d-16e68e91152f" providerId="ADAL" clId="{C3935890-A7B9-419D-A342-274D066F9E4B}" dt="2020-11-24T09:16:14.005" v="105" actId="552"/>
          <ac:spMkLst>
            <pc:docMk/>
            <pc:sldMk cId="2841140567" sldId="314"/>
            <ac:spMk id="27" creationId="{00000000-0000-0000-0000-000000000000}"/>
          </ac:spMkLst>
        </pc:spChg>
        <pc:spChg chg="mod">
          <ac:chgData name="James Clegg" userId="c6df1435-7a36-4b38-be4d-16e68e91152f" providerId="ADAL" clId="{C3935890-A7B9-419D-A342-274D066F9E4B}" dt="2020-11-24T09:17:10.450" v="156" actId="465"/>
          <ac:spMkLst>
            <pc:docMk/>
            <pc:sldMk cId="2841140567" sldId="314"/>
            <ac:spMk id="28" creationId="{00000000-0000-0000-0000-000000000000}"/>
          </ac:spMkLst>
        </pc:spChg>
        <pc:spChg chg="mod">
          <ac:chgData name="James Clegg" userId="c6df1435-7a36-4b38-be4d-16e68e91152f" providerId="ADAL" clId="{C3935890-A7B9-419D-A342-274D066F9E4B}" dt="2020-11-24T09:17:20.076" v="175" actId="1036"/>
          <ac:spMkLst>
            <pc:docMk/>
            <pc:sldMk cId="2841140567" sldId="314"/>
            <ac:spMk id="29" creationId="{00000000-0000-0000-0000-000000000000}"/>
          </ac:spMkLst>
        </pc:spChg>
        <pc:spChg chg="mod">
          <ac:chgData name="James Clegg" userId="c6df1435-7a36-4b38-be4d-16e68e91152f" providerId="ADAL" clId="{C3935890-A7B9-419D-A342-274D066F9E4B}" dt="2020-11-24T09:16:28.983" v="107" actId="465"/>
          <ac:spMkLst>
            <pc:docMk/>
            <pc:sldMk cId="2841140567" sldId="314"/>
            <ac:spMk id="30" creationId="{00000000-0000-0000-0000-000000000000}"/>
          </ac:spMkLst>
        </pc:spChg>
        <pc:spChg chg="mod">
          <ac:chgData name="James Clegg" userId="c6df1435-7a36-4b38-be4d-16e68e91152f" providerId="ADAL" clId="{C3935890-A7B9-419D-A342-274D066F9E4B}" dt="2020-11-24T09:16:53.034" v="154" actId="1038"/>
          <ac:spMkLst>
            <pc:docMk/>
            <pc:sldMk cId="2841140567" sldId="314"/>
            <ac:spMk id="31" creationId="{00000000-0000-0000-0000-000000000000}"/>
          </ac:spMkLst>
        </pc:spChg>
        <pc:spChg chg="mod">
          <ac:chgData name="James Clegg" userId="c6df1435-7a36-4b38-be4d-16e68e91152f" providerId="ADAL" clId="{C3935890-A7B9-419D-A342-274D066F9E4B}" dt="2020-11-24T09:17:10.450" v="156" actId="465"/>
          <ac:spMkLst>
            <pc:docMk/>
            <pc:sldMk cId="2841140567" sldId="314"/>
            <ac:spMk id="32" creationId="{00000000-0000-0000-0000-000000000000}"/>
          </ac:spMkLst>
        </pc:spChg>
        <pc:grpChg chg="mod">
          <ac:chgData name="James Clegg" userId="c6df1435-7a36-4b38-be4d-16e68e91152f" providerId="ADAL" clId="{C3935890-A7B9-419D-A342-274D066F9E4B}" dt="2020-11-24T09:16:28.983" v="107" actId="465"/>
          <ac:grpSpMkLst>
            <pc:docMk/>
            <pc:sldMk cId="2841140567" sldId="314"/>
            <ac:grpSpMk id="36" creationId="{00000000-0000-0000-0000-000000000000}"/>
          </ac:grpSpMkLst>
        </pc:grpChg>
      </pc:sldChg>
      <pc:sldChg chg="delSp">
        <pc:chgData name="James Clegg" userId="c6df1435-7a36-4b38-be4d-16e68e91152f" providerId="ADAL" clId="{C3935890-A7B9-419D-A342-274D066F9E4B}" dt="2020-11-24T09:18:46.872" v="229" actId="478"/>
        <pc:sldMkLst>
          <pc:docMk/>
          <pc:sldMk cId="3502267936" sldId="315"/>
        </pc:sldMkLst>
        <pc:spChg chg="del">
          <ac:chgData name="James Clegg" userId="c6df1435-7a36-4b38-be4d-16e68e91152f" providerId="ADAL" clId="{C3935890-A7B9-419D-A342-274D066F9E4B}" dt="2020-11-24T09:18:46.872" v="229" actId="478"/>
          <ac:spMkLst>
            <pc:docMk/>
            <pc:sldMk cId="3502267936" sldId="315"/>
            <ac:spMk id="5" creationId="{00000000-0000-0000-0000-000000000000}"/>
          </ac:spMkLst>
        </pc:spChg>
      </pc:sldChg>
      <pc:sldChg chg="delSp modSp">
        <pc:chgData name="James Clegg" userId="c6df1435-7a36-4b38-be4d-16e68e91152f" providerId="ADAL" clId="{C3935890-A7B9-419D-A342-274D066F9E4B}" dt="2020-11-24T09:18:52.886" v="231"/>
        <pc:sldMkLst>
          <pc:docMk/>
          <pc:sldMk cId="1267107489" sldId="316"/>
        </pc:sldMkLst>
        <pc:spChg chg="del">
          <ac:chgData name="James Clegg" userId="c6df1435-7a36-4b38-be4d-16e68e91152f" providerId="ADAL" clId="{C3935890-A7B9-419D-A342-274D066F9E4B}" dt="2020-11-24T09:18:50.556" v="230" actId="478"/>
          <ac:spMkLst>
            <pc:docMk/>
            <pc:sldMk cId="1267107489" sldId="316"/>
            <ac:spMk id="5" creationId="{00000000-0000-0000-0000-000000000000}"/>
          </ac:spMkLst>
        </pc:spChg>
        <pc:spChg chg="mod">
          <ac:chgData name="James Clegg" userId="c6df1435-7a36-4b38-be4d-16e68e91152f" providerId="ADAL" clId="{C3935890-A7B9-419D-A342-274D066F9E4B}" dt="2020-11-24T09:18:52.886" v="231"/>
          <ac:spMkLst>
            <pc:docMk/>
            <pc:sldMk cId="1267107489" sldId="316"/>
            <ac:spMk id="25" creationId="{00000000-0000-0000-0000-000000000000}"/>
          </ac:spMkLst>
        </pc:spChg>
      </pc:sldChg>
      <pc:sldChg chg="delSp">
        <pc:chgData name="James Clegg" userId="c6df1435-7a36-4b38-be4d-16e68e91152f" providerId="ADAL" clId="{C3935890-A7B9-419D-A342-274D066F9E4B}" dt="2020-11-24T09:19:06.380" v="233" actId="478"/>
        <pc:sldMkLst>
          <pc:docMk/>
          <pc:sldMk cId="4181000368" sldId="318"/>
        </pc:sldMkLst>
        <pc:spChg chg="del">
          <ac:chgData name="James Clegg" userId="c6df1435-7a36-4b38-be4d-16e68e91152f" providerId="ADAL" clId="{C3935890-A7B9-419D-A342-274D066F9E4B}" dt="2020-11-24T09:19:06.380" v="233" actId="478"/>
          <ac:spMkLst>
            <pc:docMk/>
            <pc:sldMk cId="4181000368" sldId="318"/>
            <ac:spMk id="5" creationId="{00000000-0000-0000-0000-000000000000}"/>
          </ac:spMkLst>
        </pc:spChg>
      </pc:sldChg>
      <pc:sldChg chg="delSp">
        <pc:chgData name="James Clegg" userId="c6df1435-7a36-4b38-be4d-16e68e91152f" providerId="ADAL" clId="{C3935890-A7B9-419D-A342-274D066F9E4B}" dt="2020-11-24T09:19:10.281" v="234" actId="478"/>
        <pc:sldMkLst>
          <pc:docMk/>
          <pc:sldMk cId="593670859" sldId="319"/>
        </pc:sldMkLst>
        <pc:spChg chg="del">
          <ac:chgData name="James Clegg" userId="c6df1435-7a36-4b38-be4d-16e68e91152f" providerId="ADAL" clId="{C3935890-A7B9-419D-A342-274D066F9E4B}" dt="2020-11-24T09:19:10.281" v="234" actId="478"/>
          <ac:spMkLst>
            <pc:docMk/>
            <pc:sldMk cId="593670859" sldId="319"/>
            <ac:spMk id="5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06/06/2021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06/06/2021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7" Type="http://schemas.openxmlformats.org/officeDocument/2006/relationships/image" Target="../media/image12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10" Type="http://schemas.openxmlformats.org/officeDocument/2006/relationships/image" Target="../media/image14.png"/><Relationship Id="rId9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5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5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0.png"/><Relationship Id="rId7" Type="http://schemas.openxmlformats.org/officeDocument/2006/relationships/image" Target="../media/image18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70.png"/><Relationship Id="rId5" Type="http://schemas.openxmlformats.org/officeDocument/2006/relationships/image" Target="../media/image160.png"/><Relationship Id="rId10" Type="http://schemas.openxmlformats.org/officeDocument/2006/relationships/image" Target="../media/image21.png"/><Relationship Id="rId9" Type="http://schemas.openxmlformats.org/officeDocument/2006/relationships/image" Target="../media/image200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0.png"/><Relationship Id="rId7" Type="http://schemas.openxmlformats.org/officeDocument/2006/relationships/image" Target="../media/image17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160.png"/><Relationship Id="rId11" Type="http://schemas.openxmlformats.org/officeDocument/2006/relationships/image" Target="../media/image24.png"/><Relationship Id="rId5" Type="http://schemas.openxmlformats.org/officeDocument/2006/relationships/image" Target="../media/image22.png"/><Relationship Id="rId10" Type="http://schemas.openxmlformats.org/officeDocument/2006/relationships/image" Target="../media/image23.png"/><Relationship Id="rId9" Type="http://schemas.openxmlformats.org/officeDocument/2006/relationships/image" Target="../media/image220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3493" y="2529484"/>
            <a:ext cx="6657409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1) Which is the most?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2) 1 ten and 4 ones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3) Which is the least?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4) Seventeen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1 ten and ___ ones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262979"/>
              </a:xfrm>
              <a:prstGeom prst="rect">
                <a:avLst/>
              </a:prstGeom>
              <a:blipFill>
                <a:blip r:embed="rId4"/>
                <a:stretch>
                  <a:fillRect l="-1626" t="-1275" b="-2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24225" y="408634"/>
            <a:ext cx="1558922" cy="68579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98003" y="1051473"/>
            <a:ext cx="1558922" cy="68579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24225" y="1089611"/>
            <a:ext cx="1558922" cy="68579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83984" y="395892"/>
            <a:ext cx="1558922" cy="68579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24225" y="3203462"/>
            <a:ext cx="1558922" cy="68579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503746" y="3889261"/>
            <a:ext cx="1558922" cy="68579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583984" y="3889260"/>
            <a:ext cx="1558922" cy="68579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98003" y="3203461"/>
            <a:ext cx="1558922" cy="685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1) Which is the most?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2) 1 ten and 4 ones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3) Which is the least?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4) Seventeen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1 ten and ___ ones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262979"/>
              </a:xfrm>
              <a:prstGeom prst="rect">
                <a:avLst/>
              </a:prstGeom>
              <a:blipFill>
                <a:blip r:embed="rId5"/>
                <a:stretch>
                  <a:fillRect l="-1626" t="-1275" b="-2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Box 4"/>
          <p:cNvSpPr txBox="1"/>
          <p:nvPr/>
        </p:nvSpPr>
        <p:spPr>
          <a:xfrm>
            <a:off x="4321457" y="2074361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14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24225" y="504170"/>
            <a:ext cx="1558922" cy="68579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98003" y="1147009"/>
            <a:ext cx="1558922" cy="68579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524225" y="1185147"/>
            <a:ext cx="1558922" cy="68579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83984" y="491428"/>
            <a:ext cx="1558922" cy="68579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24225" y="3203462"/>
            <a:ext cx="1558922" cy="68579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503746" y="3889261"/>
            <a:ext cx="1558922" cy="68579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583984" y="3889260"/>
            <a:ext cx="1558922" cy="68579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98003" y="3203461"/>
            <a:ext cx="1558922" cy="685799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4983567" y="4999249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6583984" y="423188"/>
            <a:ext cx="1558922" cy="1514795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ounded Rectangle 15"/>
          <p:cNvSpPr/>
          <p:nvPr/>
        </p:nvSpPr>
        <p:spPr>
          <a:xfrm>
            <a:off x="6575552" y="3131863"/>
            <a:ext cx="1558922" cy="1514795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849105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5" grpId="0"/>
      <p:bldP spid="3" grpId="0" animBg="1"/>
      <p:bldP spid="1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64174" y="79175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Which is the greatest?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2881586" y="2513022"/>
                <a:ext cx="598293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36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 +</m:t>
                      </m:r>
                    </m:oMath>
                  </m:oMathPara>
                </a14:m>
                <a:endParaRPr lang="en-GB" sz="28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81586" y="2513022"/>
                <a:ext cx="598293" cy="64633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Box 6"/>
          <p:cNvSpPr txBox="1"/>
          <p:nvPr/>
        </p:nvSpPr>
        <p:spPr>
          <a:xfrm>
            <a:off x="2308046" y="2577664"/>
            <a:ext cx="8241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279714" y="2572020"/>
            <a:ext cx="509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2280556" y="2586061"/>
            <a:ext cx="1649368" cy="513046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grpSp>
        <p:nvGrpSpPr>
          <p:cNvPr id="36" name="Group 35"/>
          <p:cNvGrpSpPr/>
          <p:nvPr/>
        </p:nvGrpSpPr>
        <p:grpSpPr>
          <a:xfrm>
            <a:off x="2280556" y="5090505"/>
            <a:ext cx="1649368" cy="584775"/>
            <a:chOff x="2280556" y="5090505"/>
            <a:chExt cx="1649368" cy="584775"/>
          </a:xfrm>
        </p:grpSpPr>
        <p:sp>
          <p:nvSpPr>
            <p:cNvPr id="10" name="Rounded Rectangle 9"/>
            <p:cNvSpPr/>
            <p:nvPr/>
          </p:nvSpPr>
          <p:spPr>
            <a:xfrm>
              <a:off x="2280556" y="5126369"/>
              <a:ext cx="1649368" cy="513046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2287259" y="5090505"/>
              <a:ext cx="163596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dirty="0">
                  <a:latin typeface="Comic Sans MS" panose="030F0702030302020204" pitchFamily="66" charset="0"/>
                </a:rPr>
                <a:t>twelve</a:t>
              </a:r>
              <a:endParaRPr lang="en-GB" sz="2800" dirty="0">
                <a:latin typeface="Comic Sans MS" panose="030F0702030302020204" pitchFamily="66" charset="0"/>
              </a:endParaRPr>
            </a:p>
          </p:txBody>
        </p:sp>
      </p:grpSp>
      <p:sp>
        <p:nvSpPr>
          <p:cNvPr id="12" name="Rounded Rectangle 11"/>
          <p:cNvSpPr/>
          <p:nvPr/>
        </p:nvSpPr>
        <p:spPr>
          <a:xfrm>
            <a:off x="2280556" y="3420876"/>
            <a:ext cx="1649368" cy="513046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280556" y="3402945"/>
            <a:ext cx="16359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13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691884" y="2595028"/>
            <a:ext cx="1649368" cy="513046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698587" y="2577665"/>
            <a:ext cx="16359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11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4691884" y="5126369"/>
            <a:ext cx="1649368" cy="513046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685181" y="5090505"/>
            <a:ext cx="16359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12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4691884" y="4282590"/>
            <a:ext cx="1649368" cy="513046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685181" y="4255087"/>
            <a:ext cx="1635962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17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26" name="Rounded Rectangle 25"/>
          <p:cNvSpPr/>
          <p:nvPr/>
        </p:nvSpPr>
        <p:spPr>
          <a:xfrm>
            <a:off x="2280556" y="1751247"/>
            <a:ext cx="1649368" cy="513046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280556" y="1715383"/>
            <a:ext cx="16359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sixteen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28" name="Rounded Rectangle 27"/>
          <p:cNvSpPr/>
          <p:nvPr/>
        </p:nvSpPr>
        <p:spPr>
          <a:xfrm>
            <a:off x="4691884" y="3438809"/>
            <a:ext cx="1649368" cy="513046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685181" y="3407910"/>
            <a:ext cx="16359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13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30" name="Rounded Rectangle 29"/>
          <p:cNvSpPr/>
          <p:nvPr/>
        </p:nvSpPr>
        <p:spPr>
          <a:xfrm>
            <a:off x="2280556" y="4255690"/>
            <a:ext cx="1649368" cy="513046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2255244" y="4221216"/>
            <a:ext cx="16359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10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 </a:t>
            </a:r>
            <a:r>
              <a:rPr lang="en-GB" sz="3200" dirty="0">
                <a:latin typeface="Comic Sans MS" panose="030F0702030302020204" pitchFamily="66" charset="0"/>
              </a:rPr>
              <a:t>7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32" name="Rounded Rectangle 31"/>
          <p:cNvSpPr/>
          <p:nvPr/>
        </p:nvSpPr>
        <p:spPr>
          <a:xfrm>
            <a:off x="4691884" y="1751247"/>
            <a:ext cx="1649368" cy="513046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4685181" y="1715383"/>
            <a:ext cx="16359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16</a:t>
            </a:r>
            <a:endParaRPr lang="en-GB" sz="28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957914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 animBg="1"/>
      <p:bldP spid="12" grpId="0" animBg="1"/>
      <p:bldP spid="13" grpId="0"/>
      <p:bldP spid="14" grpId="0" animBg="1"/>
      <p:bldP spid="15" grpId="0"/>
      <p:bldP spid="16" grpId="0" animBg="1"/>
      <p:bldP spid="17" grpId="0"/>
      <p:bldP spid="18" grpId="0" animBg="1"/>
      <p:bldP spid="19" grpId="0"/>
      <p:bldP spid="26" grpId="0" animBg="1"/>
      <p:bldP spid="27" grpId="0"/>
      <p:bldP spid="28" grpId="0" animBg="1"/>
      <p:bldP spid="29" grpId="0"/>
      <p:bldP spid="30" grpId="0" animBg="1"/>
      <p:bldP spid="31" grpId="0"/>
      <p:bldP spid="32" grpId="0" animBg="1"/>
      <p:bldP spid="3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64174" y="79175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Which is the least?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2892874" y="2529954"/>
                <a:ext cx="598293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36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 +</m:t>
                      </m:r>
                    </m:oMath>
                  </m:oMathPara>
                </a14:m>
                <a:endParaRPr lang="en-GB" sz="28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92874" y="2529954"/>
                <a:ext cx="598293" cy="64633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Box 6"/>
          <p:cNvSpPr txBox="1"/>
          <p:nvPr/>
        </p:nvSpPr>
        <p:spPr>
          <a:xfrm>
            <a:off x="2274180" y="2560732"/>
            <a:ext cx="8241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307935" y="2560732"/>
            <a:ext cx="509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2280556" y="2586062"/>
            <a:ext cx="1649368" cy="513046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grpSp>
        <p:nvGrpSpPr>
          <p:cNvPr id="36" name="Group 35"/>
          <p:cNvGrpSpPr/>
          <p:nvPr/>
        </p:nvGrpSpPr>
        <p:grpSpPr>
          <a:xfrm>
            <a:off x="2280556" y="5090505"/>
            <a:ext cx="1649368" cy="584775"/>
            <a:chOff x="2280556" y="5090505"/>
            <a:chExt cx="1649368" cy="584775"/>
          </a:xfrm>
        </p:grpSpPr>
        <p:sp>
          <p:nvSpPr>
            <p:cNvPr id="10" name="Rounded Rectangle 9"/>
            <p:cNvSpPr/>
            <p:nvPr/>
          </p:nvSpPr>
          <p:spPr>
            <a:xfrm>
              <a:off x="2280556" y="5126369"/>
              <a:ext cx="1649368" cy="513046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2287259" y="5090505"/>
              <a:ext cx="163596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dirty="0">
                  <a:latin typeface="Comic Sans MS" panose="030F0702030302020204" pitchFamily="66" charset="0"/>
                </a:rPr>
                <a:t>twelve</a:t>
              </a:r>
              <a:endParaRPr lang="en-GB" sz="2800" dirty="0">
                <a:latin typeface="Comic Sans MS" panose="030F0702030302020204" pitchFamily="66" charset="0"/>
              </a:endParaRPr>
            </a:p>
          </p:txBody>
        </p:sp>
      </p:grpSp>
      <p:sp>
        <p:nvSpPr>
          <p:cNvPr id="12" name="Rounded Rectangle 11"/>
          <p:cNvSpPr/>
          <p:nvPr/>
        </p:nvSpPr>
        <p:spPr>
          <a:xfrm>
            <a:off x="2280556" y="3420877"/>
            <a:ext cx="1649368" cy="513046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287259" y="3390977"/>
            <a:ext cx="16359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13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678478" y="2595028"/>
            <a:ext cx="1649368" cy="513046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698587" y="2566376"/>
            <a:ext cx="16359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11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4678478" y="5126369"/>
            <a:ext cx="1649368" cy="513046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685181" y="5090505"/>
            <a:ext cx="16359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12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4678478" y="4282590"/>
            <a:ext cx="1649368" cy="513046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685181" y="4255086"/>
            <a:ext cx="1635962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17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26" name="Rounded Rectangle 25"/>
          <p:cNvSpPr/>
          <p:nvPr/>
        </p:nvSpPr>
        <p:spPr>
          <a:xfrm>
            <a:off x="2280556" y="1751247"/>
            <a:ext cx="1649368" cy="513046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287259" y="1715383"/>
            <a:ext cx="16359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sixteen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28" name="Rounded Rectangle 27"/>
          <p:cNvSpPr/>
          <p:nvPr/>
        </p:nvSpPr>
        <p:spPr>
          <a:xfrm>
            <a:off x="4678478" y="3438809"/>
            <a:ext cx="1649368" cy="513046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685181" y="3407909"/>
            <a:ext cx="16359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13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30" name="Rounded Rectangle 29"/>
          <p:cNvSpPr/>
          <p:nvPr/>
        </p:nvSpPr>
        <p:spPr>
          <a:xfrm>
            <a:off x="2280556" y="4255692"/>
            <a:ext cx="1649368" cy="513046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2277820" y="4232505"/>
            <a:ext cx="16359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10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 + </a:t>
            </a:r>
            <a:r>
              <a:rPr lang="en-GB" sz="3200" dirty="0">
                <a:latin typeface="Comic Sans MS" panose="030F0702030302020204" pitchFamily="66" charset="0"/>
              </a:rPr>
              <a:t>7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32" name="Rounded Rectangle 31"/>
          <p:cNvSpPr/>
          <p:nvPr/>
        </p:nvSpPr>
        <p:spPr>
          <a:xfrm>
            <a:off x="4678478" y="1751247"/>
            <a:ext cx="1649368" cy="513046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4685181" y="1715383"/>
            <a:ext cx="16359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16</a:t>
            </a:r>
            <a:endParaRPr lang="en-GB" sz="28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41140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 animBg="1"/>
      <p:bldP spid="12" grpId="0" animBg="1"/>
      <p:bldP spid="13" grpId="0"/>
      <p:bldP spid="14" grpId="0" animBg="1"/>
      <p:bldP spid="15" grpId="0"/>
      <p:bldP spid="16" grpId="0" animBg="1"/>
      <p:bldP spid="17" grpId="0"/>
      <p:bldP spid="18" grpId="0" animBg="1"/>
      <p:bldP spid="19" grpId="0"/>
      <p:bldP spid="26" grpId="0" animBg="1"/>
      <p:bldP spid="27" grpId="0"/>
      <p:bldP spid="28" grpId="0" animBg="1"/>
      <p:bldP spid="29" grpId="0"/>
      <p:bldP spid="30" grpId="0" animBg="1"/>
      <p:bldP spid="31" grpId="0"/>
      <p:bldP spid="32" grpId="0" animBg="1"/>
      <p:bldP spid="3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1683810"/>
              </p:ext>
            </p:extLst>
          </p:nvPr>
        </p:nvGraphicFramePr>
        <p:xfrm>
          <a:off x="875210" y="1488440"/>
          <a:ext cx="6949440" cy="7714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94944">
                  <a:extLst>
                    <a:ext uri="{9D8B030D-6E8A-4147-A177-3AD203B41FA5}">
                      <a16:colId xmlns:a16="http://schemas.microsoft.com/office/drawing/2014/main" val="15815909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110088367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61187675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1561464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74155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851271185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40256961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62046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07363829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521371195"/>
                    </a:ext>
                  </a:extLst>
                </a:gridCol>
              </a:tblGrid>
              <a:tr h="771434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20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13234523"/>
                  </a:ext>
                </a:extLst>
              </a:tr>
            </a:tbl>
          </a:graphicData>
        </a:graphic>
      </p:graphicFrame>
      <p:grpSp>
        <p:nvGrpSpPr>
          <p:cNvPr id="8" name="Group 7"/>
          <p:cNvGrpSpPr/>
          <p:nvPr/>
        </p:nvGrpSpPr>
        <p:grpSpPr>
          <a:xfrm>
            <a:off x="973335" y="2608083"/>
            <a:ext cx="2234317" cy="553972"/>
            <a:chOff x="1578275" y="879767"/>
            <a:chExt cx="2816332" cy="805780"/>
          </a:xfrm>
        </p:grpSpPr>
        <p:sp>
          <p:nvSpPr>
            <p:cNvPr id="9" name="TextBox 8"/>
            <p:cNvSpPr txBox="1"/>
            <p:nvPr/>
          </p:nvSpPr>
          <p:spPr>
            <a:xfrm>
              <a:off x="1578275" y="945741"/>
              <a:ext cx="2816332" cy="6715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latin typeface="Comic Sans MS" panose="030F0702030302020204" pitchFamily="66" charset="0"/>
                </a:rPr>
                <a:t>greater than</a:t>
              </a:r>
            </a:p>
          </p:txBody>
        </p:sp>
        <p:sp>
          <p:nvSpPr>
            <p:cNvPr id="10" name="Rounded Rectangle 9"/>
            <p:cNvSpPr/>
            <p:nvPr/>
          </p:nvSpPr>
          <p:spPr>
            <a:xfrm>
              <a:off x="1647798" y="879767"/>
              <a:ext cx="2657428" cy="805780"/>
            </a:xfrm>
            <a:prstGeom prst="roundRect">
              <a:avLst/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3611129" y="2625497"/>
            <a:ext cx="1719422" cy="536558"/>
            <a:chOff x="4801500" y="860299"/>
            <a:chExt cx="2167313" cy="818473"/>
          </a:xfrm>
        </p:grpSpPr>
        <p:sp>
          <p:nvSpPr>
            <p:cNvPr id="12" name="TextBox 11"/>
            <p:cNvSpPr txBox="1"/>
            <p:nvPr/>
          </p:nvSpPr>
          <p:spPr>
            <a:xfrm>
              <a:off x="4831515" y="931386"/>
              <a:ext cx="2101730" cy="7042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latin typeface="Comic Sans MS" panose="030F0702030302020204" pitchFamily="66" charset="0"/>
                </a:rPr>
                <a:t>less than</a:t>
              </a:r>
            </a:p>
          </p:txBody>
        </p:sp>
        <p:sp>
          <p:nvSpPr>
            <p:cNvPr id="13" name="Rounded Rectangle 12"/>
            <p:cNvSpPr/>
            <p:nvPr/>
          </p:nvSpPr>
          <p:spPr>
            <a:xfrm>
              <a:off x="4801500" y="860299"/>
              <a:ext cx="2167313" cy="818473"/>
            </a:xfrm>
            <a:prstGeom prst="roundRect">
              <a:avLst/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5876626" y="2592216"/>
            <a:ext cx="1719423" cy="569839"/>
            <a:chOff x="3473213" y="1509274"/>
            <a:chExt cx="2167314" cy="837303"/>
          </a:xfrm>
        </p:grpSpPr>
        <p:sp>
          <p:nvSpPr>
            <p:cNvPr id="15" name="TextBox 14"/>
            <p:cNvSpPr txBox="1"/>
            <p:nvPr/>
          </p:nvSpPr>
          <p:spPr>
            <a:xfrm>
              <a:off x="3644426" y="1591506"/>
              <a:ext cx="1819917" cy="6783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latin typeface="Comic Sans MS" panose="030F0702030302020204" pitchFamily="66" charset="0"/>
                </a:rPr>
                <a:t>equal to</a:t>
              </a:r>
            </a:p>
          </p:txBody>
        </p:sp>
        <p:sp>
          <p:nvSpPr>
            <p:cNvPr id="16" name="Rounded Rectangle 15"/>
            <p:cNvSpPr/>
            <p:nvPr/>
          </p:nvSpPr>
          <p:spPr>
            <a:xfrm>
              <a:off x="3473213" y="1509274"/>
              <a:ext cx="2167314" cy="837303"/>
            </a:xfrm>
            <a:prstGeom prst="roundRect">
              <a:avLst/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1466945" y="3612037"/>
            <a:ext cx="61264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16 is </a:t>
            </a:r>
            <a:r>
              <a:rPr lang="en-GB" sz="2800" u="sng" dirty="0">
                <a:latin typeface="Comic Sans MS" panose="030F0702030302020204" pitchFamily="66" charset="0"/>
              </a:rPr>
              <a:t>					</a:t>
            </a:r>
            <a:r>
              <a:rPr lang="en-GB" sz="2800" dirty="0">
                <a:latin typeface="Comic Sans MS" panose="030F0702030302020204" pitchFamily="66" charset="0"/>
              </a:rPr>
              <a:t> seventeen</a:t>
            </a:r>
          </a:p>
        </p:txBody>
      </p:sp>
      <p:grpSp>
        <p:nvGrpSpPr>
          <p:cNvPr id="18" name="Group 17"/>
          <p:cNvGrpSpPr/>
          <p:nvPr/>
        </p:nvGrpSpPr>
        <p:grpSpPr>
          <a:xfrm>
            <a:off x="3244827" y="3471390"/>
            <a:ext cx="1719424" cy="536558"/>
            <a:chOff x="4801500" y="860299"/>
            <a:chExt cx="2167316" cy="818473"/>
          </a:xfrm>
        </p:grpSpPr>
        <p:sp>
          <p:nvSpPr>
            <p:cNvPr id="19" name="TextBox 18"/>
            <p:cNvSpPr txBox="1"/>
            <p:nvPr/>
          </p:nvSpPr>
          <p:spPr>
            <a:xfrm>
              <a:off x="4867086" y="922777"/>
              <a:ext cx="2101730" cy="7042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latin typeface="Comic Sans MS" panose="030F0702030302020204" pitchFamily="66" charset="0"/>
                </a:rPr>
                <a:t>less than</a:t>
              </a:r>
            </a:p>
          </p:txBody>
        </p:sp>
        <p:sp>
          <p:nvSpPr>
            <p:cNvPr id="20" name="Rounded Rectangle 19"/>
            <p:cNvSpPr/>
            <p:nvPr/>
          </p:nvSpPr>
          <p:spPr>
            <a:xfrm>
              <a:off x="4801500" y="860299"/>
              <a:ext cx="2167313" cy="818473"/>
            </a:xfrm>
            <a:prstGeom prst="roundRect">
              <a:avLst/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1" name="TextBox 20"/>
          <p:cNvSpPr txBox="1"/>
          <p:nvPr/>
        </p:nvSpPr>
        <p:spPr>
          <a:xfrm>
            <a:off x="993330" y="4487788"/>
            <a:ext cx="69403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nineteen is </a:t>
            </a:r>
            <a:r>
              <a:rPr lang="en-GB" sz="2800" u="sng" dirty="0">
                <a:latin typeface="Comic Sans MS" panose="030F0702030302020204" pitchFamily="66" charset="0"/>
              </a:rPr>
              <a:t>				  </a:t>
            </a:r>
            <a:r>
              <a:rPr lang="en-GB" sz="2800" dirty="0">
                <a:latin typeface="Comic Sans MS" panose="030F0702030302020204" pitchFamily="66" charset="0"/>
              </a:rPr>
              <a:t> 1 ten and 9 ones</a:t>
            </a:r>
          </a:p>
        </p:txBody>
      </p:sp>
      <p:grpSp>
        <p:nvGrpSpPr>
          <p:cNvPr id="22" name="Group 21"/>
          <p:cNvGrpSpPr/>
          <p:nvPr/>
        </p:nvGrpSpPr>
        <p:grpSpPr>
          <a:xfrm>
            <a:off x="3192999" y="4309612"/>
            <a:ext cx="1719423" cy="569839"/>
            <a:chOff x="3473213" y="1509274"/>
            <a:chExt cx="2167314" cy="837303"/>
          </a:xfrm>
        </p:grpSpPr>
        <p:sp>
          <p:nvSpPr>
            <p:cNvPr id="23" name="TextBox 22"/>
            <p:cNvSpPr txBox="1"/>
            <p:nvPr/>
          </p:nvSpPr>
          <p:spPr>
            <a:xfrm>
              <a:off x="3637312" y="1591506"/>
              <a:ext cx="1819917" cy="6783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latin typeface="Comic Sans MS" panose="030F0702030302020204" pitchFamily="66" charset="0"/>
                </a:rPr>
                <a:t>equal to</a:t>
              </a:r>
            </a:p>
          </p:txBody>
        </p:sp>
        <p:sp>
          <p:nvSpPr>
            <p:cNvPr id="24" name="Rounded Rectangle 23"/>
            <p:cNvSpPr/>
            <p:nvPr/>
          </p:nvSpPr>
          <p:spPr>
            <a:xfrm>
              <a:off x="3473213" y="1509274"/>
              <a:ext cx="2167314" cy="837303"/>
            </a:xfrm>
            <a:prstGeom prst="roundRect">
              <a:avLst/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1371406" y="5376225"/>
                <a:ext cx="615263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>
                    <a:latin typeface="Comic Sans MS" panose="030F0702030302020204" pitchFamily="66" charset="0"/>
                  </a:rPr>
                  <a:t>10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6 is </a:t>
                </a:r>
                <a:r>
                  <a:rPr lang="en-GB" sz="2800" u="sng" dirty="0">
                    <a:latin typeface="Comic Sans MS" panose="030F0702030302020204" pitchFamily="66" charset="0"/>
                  </a:rPr>
                  <a:t>					</a:t>
                </a:r>
                <a:r>
                  <a:rPr lang="en-GB" sz="2800" dirty="0">
                    <a:latin typeface="Comic Sans MS" panose="030F0702030302020204" pitchFamily="66" charset="0"/>
                  </a:rPr>
                  <a:t> twelve</a:t>
                </a:r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71406" y="5376225"/>
                <a:ext cx="6152638" cy="523220"/>
              </a:xfrm>
              <a:prstGeom prst="rect">
                <a:avLst/>
              </a:prstGeom>
              <a:blipFill>
                <a:blip r:embed="rId6"/>
                <a:stretch>
                  <a:fillRect t="-12791" b="-313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TextBox 26"/>
          <p:cNvSpPr txBox="1"/>
          <p:nvPr/>
        </p:nvSpPr>
        <p:spPr>
          <a:xfrm>
            <a:off x="3631154" y="5276470"/>
            <a:ext cx="20072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greater than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3611128" y="5244668"/>
            <a:ext cx="2074406" cy="536558"/>
          </a:xfrm>
          <a:prstGeom prst="round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1" grpId="0"/>
      <p:bldP spid="25" grpId="0"/>
      <p:bldP spid="27" grpId="0"/>
      <p:bldP spid="2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1 and 2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>
            <p:extLst/>
          </p:nvPr>
        </p:nvGraphicFramePr>
        <p:xfrm>
          <a:off x="875210" y="1488440"/>
          <a:ext cx="6949440" cy="7714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94944">
                  <a:extLst>
                    <a:ext uri="{9D8B030D-6E8A-4147-A177-3AD203B41FA5}">
                      <a16:colId xmlns:a16="http://schemas.microsoft.com/office/drawing/2014/main" val="15815909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110088367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61187675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1561464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74155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851271185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40256961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62046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07363829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521371195"/>
                    </a:ext>
                  </a:extLst>
                </a:gridCol>
              </a:tblGrid>
              <a:tr h="771434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20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13234523"/>
                  </a:ext>
                </a:extLst>
              </a:tr>
            </a:tbl>
          </a:graphicData>
        </a:graphic>
      </p:graphicFrame>
      <p:sp>
        <p:nvSpPr>
          <p:cNvPr id="17" name="TextBox 16"/>
          <p:cNvSpPr txBox="1"/>
          <p:nvPr/>
        </p:nvSpPr>
        <p:spPr>
          <a:xfrm>
            <a:off x="2693414" y="3613490"/>
            <a:ext cx="34737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18         20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456823" y="591372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Let’s use symbols to compare!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5037845" y="2472343"/>
                <a:ext cx="661043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400" b="0" i="1" smtClean="0">
                          <a:latin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44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37845" y="2472343"/>
                <a:ext cx="661043" cy="76944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 rot="10800000">
                <a:off x="3170532" y="2554230"/>
                <a:ext cx="661043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400" b="0" i="1" smtClean="0">
                          <a:latin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44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10800000">
                <a:off x="3170532" y="2554230"/>
                <a:ext cx="661043" cy="76944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/>
              <p:cNvSpPr txBox="1"/>
              <p:nvPr/>
            </p:nvSpPr>
            <p:spPr>
              <a:xfrm>
                <a:off x="4166542" y="2430075"/>
                <a:ext cx="661043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4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44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1" name="TextBox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66542" y="2430075"/>
                <a:ext cx="661043" cy="76944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Oval 1"/>
          <p:cNvSpPr/>
          <p:nvPr/>
        </p:nvSpPr>
        <p:spPr>
          <a:xfrm>
            <a:off x="4092689" y="3507099"/>
            <a:ext cx="675158" cy="675158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4092689" y="4413814"/>
            <a:ext cx="675158" cy="675158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/>
          <p:cNvSpPr/>
          <p:nvPr/>
        </p:nvSpPr>
        <p:spPr>
          <a:xfrm>
            <a:off x="4092689" y="5297211"/>
            <a:ext cx="675158" cy="675158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/>
              <p:cNvSpPr txBox="1"/>
              <p:nvPr/>
            </p:nvSpPr>
            <p:spPr>
              <a:xfrm rot="10800000">
                <a:off x="4121163" y="4413814"/>
                <a:ext cx="661043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4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4400" dirty="0">
                  <a:solidFill>
                    <a:srgbClr val="FF0000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4" name="TextBox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10800000">
                <a:off x="4121163" y="4413814"/>
                <a:ext cx="661043" cy="769441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34"/>
              <p:cNvSpPr txBox="1"/>
              <p:nvPr/>
            </p:nvSpPr>
            <p:spPr>
              <a:xfrm>
                <a:off x="4070793" y="3429016"/>
                <a:ext cx="661043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4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4400" dirty="0">
                  <a:solidFill>
                    <a:srgbClr val="FF0000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5" name="TextBox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70793" y="3429016"/>
                <a:ext cx="661043" cy="769441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7" name="TextBox 36"/>
          <p:cNvSpPr txBox="1"/>
          <p:nvPr/>
        </p:nvSpPr>
        <p:spPr>
          <a:xfrm>
            <a:off x="2693414" y="4524395"/>
            <a:ext cx="34737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16         12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2714833" y="5419010"/>
            <a:ext cx="34737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13         18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38"/>
              <p:cNvSpPr txBox="1"/>
              <p:nvPr/>
            </p:nvSpPr>
            <p:spPr>
              <a:xfrm>
                <a:off x="4065122" y="5215173"/>
                <a:ext cx="661043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4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4400" dirty="0">
                  <a:solidFill>
                    <a:srgbClr val="FF0000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9" name="TextBox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65122" y="5215173"/>
                <a:ext cx="661043" cy="769441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5022679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6" grpId="0"/>
      <p:bldP spid="29" grpId="0"/>
      <p:bldP spid="30" grpId="0"/>
      <p:bldP spid="31" grpId="0"/>
      <p:bldP spid="2" grpId="0" animBg="1"/>
      <p:bldP spid="32" grpId="0" animBg="1"/>
      <p:bldP spid="33" grpId="0" animBg="1"/>
      <p:bldP spid="34" grpId="0"/>
      <p:bldP spid="35" grpId="0"/>
      <p:bldP spid="37" grpId="0"/>
      <p:bldP spid="38" grpId="0"/>
      <p:bldP spid="3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>
            <p:extLst/>
          </p:nvPr>
        </p:nvGraphicFramePr>
        <p:xfrm>
          <a:off x="875210" y="1488440"/>
          <a:ext cx="6949440" cy="7714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94944">
                  <a:extLst>
                    <a:ext uri="{9D8B030D-6E8A-4147-A177-3AD203B41FA5}">
                      <a16:colId xmlns:a16="http://schemas.microsoft.com/office/drawing/2014/main" val="15815909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110088367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61187675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1561464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74155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851271185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40256961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62046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07363829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521371195"/>
                    </a:ext>
                  </a:extLst>
                </a:gridCol>
              </a:tblGrid>
              <a:tr h="771434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20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13234523"/>
                  </a:ext>
                </a:extLst>
              </a:tr>
            </a:tbl>
          </a:graphicData>
        </a:graphic>
      </p:graphicFrame>
      <p:sp>
        <p:nvSpPr>
          <p:cNvPr id="17" name="TextBox 16"/>
          <p:cNvSpPr txBox="1"/>
          <p:nvPr/>
        </p:nvSpPr>
        <p:spPr>
          <a:xfrm>
            <a:off x="1764345" y="3599351"/>
            <a:ext cx="61264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16          fifteen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713912" y="4489783"/>
            <a:ext cx="69403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eleven          1 ten and 9 ones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1778705" y="5380215"/>
                <a:ext cx="540457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>
                    <a:latin typeface="Comic Sans MS" panose="030F0702030302020204" pitchFamily="66" charset="0"/>
                  </a:rPr>
                  <a:t>10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10              twenty</a:t>
                </a:r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78705" y="5380215"/>
                <a:ext cx="5404571" cy="523220"/>
              </a:xfrm>
              <a:prstGeom prst="rect">
                <a:avLst/>
              </a:prstGeom>
              <a:blipFill>
                <a:blip r:embed="rId5"/>
                <a:stretch>
                  <a:fillRect t="-12941" b="-3294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TextBox 25"/>
          <p:cNvSpPr txBox="1"/>
          <p:nvPr/>
        </p:nvSpPr>
        <p:spPr>
          <a:xfrm>
            <a:off x="1456823" y="591372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Let’s use symbols to compare!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5037845" y="2472343"/>
                <a:ext cx="661043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400" b="0" i="1" smtClean="0">
                          <a:latin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44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37845" y="2472343"/>
                <a:ext cx="661043" cy="76944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 rot="10800000">
                <a:off x="3170532" y="2554230"/>
                <a:ext cx="661043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400" b="0" i="1" smtClean="0">
                          <a:latin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44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10800000">
                <a:off x="3170532" y="2554230"/>
                <a:ext cx="661043" cy="76944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/>
              <p:cNvSpPr txBox="1"/>
              <p:nvPr/>
            </p:nvSpPr>
            <p:spPr>
              <a:xfrm>
                <a:off x="4166542" y="2430075"/>
                <a:ext cx="661043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4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44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1" name="TextBox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66542" y="2430075"/>
                <a:ext cx="661043" cy="769441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Oval 1"/>
          <p:cNvSpPr/>
          <p:nvPr/>
        </p:nvSpPr>
        <p:spPr>
          <a:xfrm>
            <a:off x="4092689" y="3507099"/>
            <a:ext cx="675158" cy="675158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4092689" y="4413814"/>
            <a:ext cx="675158" cy="675158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/>
          <p:cNvSpPr/>
          <p:nvPr/>
        </p:nvSpPr>
        <p:spPr>
          <a:xfrm>
            <a:off x="4092689" y="5297211"/>
            <a:ext cx="675158" cy="675158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/>
              <p:cNvSpPr txBox="1"/>
              <p:nvPr/>
            </p:nvSpPr>
            <p:spPr>
              <a:xfrm rot="10800000">
                <a:off x="4132064" y="3528594"/>
                <a:ext cx="661043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4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4400" dirty="0">
                  <a:solidFill>
                    <a:srgbClr val="FF0000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4" name="TextBox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10800000">
                <a:off x="4132064" y="3528594"/>
                <a:ext cx="661043" cy="769441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34"/>
              <p:cNvSpPr txBox="1"/>
              <p:nvPr/>
            </p:nvSpPr>
            <p:spPr>
              <a:xfrm>
                <a:off x="4078709" y="4344164"/>
                <a:ext cx="661043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4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4400" dirty="0">
                  <a:solidFill>
                    <a:srgbClr val="FF0000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5" name="TextBox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78709" y="4344164"/>
                <a:ext cx="661043" cy="769441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/>
              <p:cNvSpPr txBox="1"/>
              <p:nvPr/>
            </p:nvSpPr>
            <p:spPr>
              <a:xfrm>
                <a:off x="4099746" y="5229384"/>
                <a:ext cx="661043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4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4400" dirty="0">
                  <a:solidFill>
                    <a:srgbClr val="FF0000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6" name="TextBox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99746" y="5229384"/>
                <a:ext cx="661043" cy="769441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267107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1" grpId="0"/>
      <p:bldP spid="25" grpId="0"/>
      <p:bldP spid="26" grpId="0"/>
      <p:bldP spid="29" grpId="0"/>
      <p:bldP spid="30" grpId="0"/>
      <p:bldP spid="31" grpId="0"/>
      <p:bldP spid="2" grpId="0" animBg="1"/>
      <p:bldP spid="32" grpId="0" animBg="1"/>
      <p:bldP spid="33" grpId="0" animBg="1"/>
      <p:bldP spid="34" grpId="0"/>
      <p:bldP spid="35" grpId="0"/>
      <p:bldP spid="3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4239263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2221320" y="1402838"/>
            <a:ext cx="2234317" cy="553972"/>
            <a:chOff x="1606731" y="879767"/>
            <a:chExt cx="2816332" cy="805780"/>
          </a:xfrm>
        </p:grpSpPr>
        <p:sp>
          <p:nvSpPr>
            <p:cNvPr id="7" name="TextBox 6"/>
            <p:cNvSpPr txBox="1"/>
            <p:nvPr/>
          </p:nvSpPr>
          <p:spPr>
            <a:xfrm>
              <a:off x="1606731" y="888275"/>
              <a:ext cx="2816332" cy="6715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greater than</a:t>
              </a:r>
            </a:p>
          </p:txBody>
        </p:sp>
        <p:sp>
          <p:nvSpPr>
            <p:cNvPr id="8" name="Rounded Rectangle 7"/>
            <p:cNvSpPr/>
            <p:nvPr/>
          </p:nvSpPr>
          <p:spPr>
            <a:xfrm>
              <a:off x="1647798" y="879767"/>
              <a:ext cx="2657428" cy="805780"/>
            </a:xfrm>
            <a:prstGeom prst="roundRect">
              <a:avLst/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FF0000"/>
                </a:solidFill>
              </a:endParaRPr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6041820" y="1440342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71615" y="1446300"/>
            <a:ext cx="67173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14 is                       1 ten and        ones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6050957" y="1437138"/>
            <a:ext cx="638622" cy="519672"/>
          </a:xfrm>
          <a:prstGeom prst="round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Box 24"/>
          <p:cNvSpPr txBox="1"/>
          <p:nvPr/>
        </p:nvSpPr>
        <p:spPr>
          <a:xfrm>
            <a:off x="1071615" y="2280472"/>
            <a:ext cx="67173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14 is                       1 ten and        ones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6050957" y="2284956"/>
            <a:ext cx="638622" cy="519672"/>
          </a:xfrm>
          <a:prstGeom prst="round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3" name="Group 32"/>
          <p:cNvGrpSpPr/>
          <p:nvPr/>
        </p:nvGrpSpPr>
        <p:grpSpPr>
          <a:xfrm>
            <a:off x="2195951" y="2250656"/>
            <a:ext cx="2234317" cy="553972"/>
            <a:chOff x="1606731" y="879767"/>
            <a:chExt cx="2816332" cy="805780"/>
          </a:xfrm>
        </p:grpSpPr>
        <p:sp>
          <p:nvSpPr>
            <p:cNvPr id="34" name="TextBox 33"/>
            <p:cNvSpPr txBox="1"/>
            <p:nvPr/>
          </p:nvSpPr>
          <p:spPr>
            <a:xfrm>
              <a:off x="1606731" y="888275"/>
              <a:ext cx="2816332" cy="6715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greater than</a:t>
              </a:r>
            </a:p>
          </p:txBody>
        </p:sp>
        <p:sp>
          <p:nvSpPr>
            <p:cNvPr id="35" name="Rounded Rectangle 34"/>
            <p:cNvSpPr/>
            <p:nvPr/>
          </p:nvSpPr>
          <p:spPr>
            <a:xfrm>
              <a:off x="1647798" y="879767"/>
              <a:ext cx="2657428" cy="805780"/>
            </a:xfrm>
            <a:prstGeom prst="roundRect">
              <a:avLst/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FF0000"/>
                </a:solidFill>
              </a:endParaRPr>
            </a:p>
          </p:txBody>
        </p:sp>
      </p:grpSp>
      <p:sp>
        <p:nvSpPr>
          <p:cNvPr id="44" name="TextBox 43"/>
          <p:cNvSpPr txBox="1"/>
          <p:nvPr/>
        </p:nvSpPr>
        <p:spPr>
          <a:xfrm>
            <a:off x="6041820" y="2303291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82969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4" grpId="0"/>
      <p:bldP spid="15" grpId="0" animBg="1"/>
      <p:bldP spid="25" grpId="0"/>
      <p:bldP spid="26" grpId="0" animBg="1"/>
      <p:bldP spid="4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2221320" y="1402838"/>
            <a:ext cx="2234317" cy="553972"/>
            <a:chOff x="1606731" y="879767"/>
            <a:chExt cx="2816332" cy="805780"/>
          </a:xfrm>
        </p:grpSpPr>
        <p:sp>
          <p:nvSpPr>
            <p:cNvPr id="7" name="TextBox 6"/>
            <p:cNvSpPr txBox="1"/>
            <p:nvPr/>
          </p:nvSpPr>
          <p:spPr>
            <a:xfrm>
              <a:off x="1606731" y="888275"/>
              <a:ext cx="2816332" cy="6715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greater than</a:t>
              </a:r>
            </a:p>
          </p:txBody>
        </p:sp>
        <p:sp>
          <p:nvSpPr>
            <p:cNvPr id="8" name="Rounded Rectangle 7"/>
            <p:cNvSpPr/>
            <p:nvPr/>
          </p:nvSpPr>
          <p:spPr>
            <a:xfrm>
              <a:off x="1647798" y="879767"/>
              <a:ext cx="2657428" cy="805780"/>
            </a:xfrm>
            <a:prstGeom prst="roundRect">
              <a:avLst/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FF0000"/>
                </a:solidFill>
              </a:endParaRPr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6041820" y="1440342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2127835" y="3073365"/>
            <a:ext cx="2234317" cy="553972"/>
            <a:chOff x="2222786" y="5331979"/>
            <a:chExt cx="2234317" cy="553972"/>
          </a:xfrm>
        </p:grpSpPr>
        <p:sp>
          <p:nvSpPr>
            <p:cNvPr id="12" name="TextBox 11"/>
            <p:cNvSpPr txBox="1"/>
            <p:nvPr/>
          </p:nvSpPr>
          <p:spPr>
            <a:xfrm>
              <a:off x="2222786" y="5378133"/>
              <a:ext cx="223431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solidFill>
                    <a:srgbClr val="00B050"/>
                  </a:solidFill>
                  <a:latin typeface="Comic Sans MS" panose="030F0702030302020204" pitchFamily="66" charset="0"/>
                </a:rPr>
                <a:t>less than</a:t>
              </a:r>
            </a:p>
          </p:txBody>
        </p:sp>
        <p:sp>
          <p:nvSpPr>
            <p:cNvPr id="13" name="Rounded Rectangle 12"/>
            <p:cNvSpPr/>
            <p:nvPr/>
          </p:nvSpPr>
          <p:spPr>
            <a:xfrm>
              <a:off x="2466074" y="5331979"/>
              <a:ext cx="1663329" cy="553972"/>
            </a:xfrm>
            <a:prstGeom prst="roundRect">
              <a:avLst/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00B050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1071615" y="1446300"/>
            <a:ext cx="67173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14 is                       1 ten and        ones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6050957" y="1437138"/>
            <a:ext cx="638622" cy="519672"/>
          </a:xfrm>
          <a:prstGeom prst="round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Box 24"/>
          <p:cNvSpPr txBox="1"/>
          <p:nvPr/>
        </p:nvSpPr>
        <p:spPr>
          <a:xfrm>
            <a:off x="1071615" y="2280472"/>
            <a:ext cx="67173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14 is                       1 ten and        ones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6050957" y="2284956"/>
            <a:ext cx="638622" cy="519672"/>
          </a:xfrm>
          <a:prstGeom prst="round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Box 26"/>
          <p:cNvSpPr txBox="1"/>
          <p:nvPr/>
        </p:nvSpPr>
        <p:spPr>
          <a:xfrm>
            <a:off x="1071615" y="3102389"/>
            <a:ext cx="67173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14 is                       1 ten and        ones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6050957" y="3093225"/>
            <a:ext cx="638622" cy="519672"/>
          </a:xfrm>
          <a:prstGeom prst="round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Box 28"/>
          <p:cNvSpPr txBox="1"/>
          <p:nvPr/>
        </p:nvSpPr>
        <p:spPr>
          <a:xfrm>
            <a:off x="1071615" y="3897010"/>
            <a:ext cx="67173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14 is                       1 ten and        ones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6050957" y="3901494"/>
            <a:ext cx="638622" cy="519672"/>
          </a:xfrm>
          <a:prstGeom prst="round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3" name="Group 32"/>
          <p:cNvGrpSpPr/>
          <p:nvPr/>
        </p:nvGrpSpPr>
        <p:grpSpPr>
          <a:xfrm>
            <a:off x="2195951" y="2250656"/>
            <a:ext cx="2234317" cy="553972"/>
            <a:chOff x="1606731" y="879767"/>
            <a:chExt cx="2816332" cy="805780"/>
          </a:xfrm>
        </p:grpSpPr>
        <p:sp>
          <p:nvSpPr>
            <p:cNvPr id="34" name="TextBox 33"/>
            <p:cNvSpPr txBox="1"/>
            <p:nvPr/>
          </p:nvSpPr>
          <p:spPr>
            <a:xfrm>
              <a:off x="1606731" y="888275"/>
              <a:ext cx="2816332" cy="6715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greater than</a:t>
              </a:r>
            </a:p>
          </p:txBody>
        </p:sp>
        <p:sp>
          <p:nvSpPr>
            <p:cNvPr id="35" name="Rounded Rectangle 34"/>
            <p:cNvSpPr/>
            <p:nvPr/>
          </p:nvSpPr>
          <p:spPr>
            <a:xfrm>
              <a:off x="1647798" y="879767"/>
              <a:ext cx="2657428" cy="805780"/>
            </a:xfrm>
            <a:prstGeom prst="roundRect">
              <a:avLst/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FF0000"/>
                </a:solidFill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2127834" y="3881634"/>
            <a:ext cx="2234317" cy="553972"/>
            <a:chOff x="2222786" y="5331979"/>
            <a:chExt cx="2234317" cy="553972"/>
          </a:xfrm>
        </p:grpSpPr>
        <p:sp>
          <p:nvSpPr>
            <p:cNvPr id="42" name="TextBox 41"/>
            <p:cNvSpPr txBox="1"/>
            <p:nvPr/>
          </p:nvSpPr>
          <p:spPr>
            <a:xfrm>
              <a:off x="2222786" y="5378133"/>
              <a:ext cx="223431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solidFill>
                    <a:srgbClr val="00B050"/>
                  </a:solidFill>
                  <a:latin typeface="Comic Sans MS" panose="030F0702030302020204" pitchFamily="66" charset="0"/>
                </a:rPr>
                <a:t>less than</a:t>
              </a:r>
            </a:p>
          </p:txBody>
        </p:sp>
        <p:sp>
          <p:nvSpPr>
            <p:cNvPr id="43" name="Rounded Rectangle 42"/>
            <p:cNvSpPr/>
            <p:nvPr/>
          </p:nvSpPr>
          <p:spPr>
            <a:xfrm>
              <a:off x="2466074" y="5331979"/>
              <a:ext cx="1663329" cy="553972"/>
            </a:xfrm>
            <a:prstGeom prst="roundRect">
              <a:avLst/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00B050"/>
                </a:solidFill>
              </a:endParaRPr>
            </a:p>
          </p:txBody>
        </p:sp>
      </p:grpSp>
      <p:sp>
        <p:nvSpPr>
          <p:cNvPr id="44" name="TextBox 43"/>
          <p:cNvSpPr txBox="1"/>
          <p:nvPr/>
        </p:nvSpPr>
        <p:spPr>
          <a:xfrm>
            <a:off x="6041820" y="2303291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6048135" y="3131335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6052953" y="391238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7</a:t>
            </a:r>
          </a:p>
        </p:txBody>
      </p:sp>
      <p:cxnSp>
        <p:nvCxnSpPr>
          <p:cNvPr id="11" name="Straight Connector 10"/>
          <p:cNvCxnSpPr/>
          <p:nvPr/>
        </p:nvCxnSpPr>
        <p:spPr>
          <a:xfrm>
            <a:off x="926197" y="2919291"/>
            <a:ext cx="6992911" cy="0"/>
          </a:xfrm>
          <a:prstGeom prst="line">
            <a:avLst/>
          </a:prstGeom>
          <a:ln w="38100">
            <a:solidFill>
              <a:schemeClr val="tx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4181000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 animBg="1"/>
      <p:bldP spid="29" grpId="0"/>
      <p:bldP spid="30" grpId="0" animBg="1"/>
      <p:bldP spid="45" grpId="0"/>
      <p:bldP spid="4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2221320" y="1402838"/>
            <a:ext cx="2234317" cy="553972"/>
            <a:chOff x="1606731" y="879767"/>
            <a:chExt cx="2816332" cy="805780"/>
          </a:xfrm>
        </p:grpSpPr>
        <p:sp>
          <p:nvSpPr>
            <p:cNvPr id="7" name="TextBox 6"/>
            <p:cNvSpPr txBox="1"/>
            <p:nvPr/>
          </p:nvSpPr>
          <p:spPr>
            <a:xfrm>
              <a:off x="1606731" y="888275"/>
              <a:ext cx="2816332" cy="6715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greater than</a:t>
              </a:r>
            </a:p>
          </p:txBody>
        </p:sp>
        <p:sp>
          <p:nvSpPr>
            <p:cNvPr id="8" name="Rounded Rectangle 7"/>
            <p:cNvSpPr/>
            <p:nvPr/>
          </p:nvSpPr>
          <p:spPr>
            <a:xfrm>
              <a:off x="1647798" y="879767"/>
              <a:ext cx="2657428" cy="805780"/>
            </a:xfrm>
            <a:prstGeom prst="roundRect">
              <a:avLst/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FF0000"/>
                </a:solidFill>
              </a:endParaRPr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6041820" y="1440342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2127835" y="3073365"/>
            <a:ext cx="2234317" cy="553972"/>
            <a:chOff x="2222786" y="5331979"/>
            <a:chExt cx="2234317" cy="553972"/>
          </a:xfrm>
        </p:grpSpPr>
        <p:sp>
          <p:nvSpPr>
            <p:cNvPr id="12" name="TextBox 11"/>
            <p:cNvSpPr txBox="1"/>
            <p:nvPr/>
          </p:nvSpPr>
          <p:spPr>
            <a:xfrm>
              <a:off x="2222786" y="5378133"/>
              <a:ext cx="223431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solidFill>
                    <a:srgbClr val="00B050"/>
                  </a:solidFill>
                  <a:latin typeface="Comic Sans MS" panose="030F0702030302020204" pitchFamily="66" charset="0"/>
                </a:rPr>
                <a:t>less than</a:t>
              </a:r>
            </a:p>
          </p:txBody>
        </p:sp>
        <p:sp>
          <p:nvSpPr>
            <p:cNvPr id="13" name="Rounded Rectangle 12"/>
            <p:cNvSpPr/>
            <p:nvPr/>
          </p:nvSpPr>
          <p:spPr>
            <a:xfrm>
              <a:off x="2466074" y="5331979"/>
              <a:ext cx="1663329" cy="553972"/>
            </a:xfrm>
            <a:prstGeom prst="roundRect">
              <a:avLst/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00B050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1071615" y="1446300"/>
            <a:ext cx="67173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14 is                       1 ten and        ones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6050957" y="1437138"/>
            <a:ext cx="638622" cy="519672"/>
          </a:xfrm>
          <a:prstGeom prst="round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6" name="Group 15"/>
          <p:cNvGrpSpPr/>
          <p:nvPr/>
        </p:nvGrpSpPr>
        <p:grpSpPr>
          <a:xfrm>
            <a:off x="2351507" y="4704343"/>
            <a:ext cx="1719423" cy="569839"/>
            <a:chOff x="3473213" y="1509274"/>
            <a:chExt cx="2167314" cy="837303"/>
          </a:xfrm>
        </p:grpSpPr>
        <p:sp>
          <p:nvSpPr>
            <p:cNvPr id="17" name="TextBox 16"/>
            <p:cNvSpPr txBox="1"/>
            <p:nvPr/>
          </p:nvSpPr>
          <p:spPr>
            <a:xfrm>
              <a:off x="3637312" y="1558333"/>
              <a:ext cx="1819917" cy="6783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latin typeface="Comic Sans MS" panose="030F0702030302020204" pitchFamily="66" charset="0"/>
                </a:rPr>
                <a:t>equal to</a:t>
              </a:r>
            </a:p>
          </p:txBody>
        </p:sp>
        <p:sp>
          <p:nvSpPr>
            <p:cNvPr id="18" name="Rounded Rectangle 17"/>
            <p:cNvSpPr/>
            <p:nvPr/>
          </p:nvSpPr>
          <p:spPr>
            <a:xfrm>
              <a:off x="3473213" y="1509274"/>
              <a:ext cx="2167314" cy="837303"/>
            </a:xfrm>
            <a:prstGeom prst="roundRect">
              <a:avLst/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5" name="TextBox 24"/>
          <p:cNvSpPr txBox="1"/>
          <p:nvPr/>
        </p:nvSpPr>
        <p:spPr>
          <a:xfrm>
            <a:off x="1071615" y="2280472"/>
            <a:ext cx="67173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14 is                       1 ten and        ones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6050957" y="2284956"/>
            <a:ext cx="638622" cy="519672"/>
          </a:xfrm>
          <a:prstGeom prst="round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Box 26"/>
          <p:cNvSpPr txBox="1"/>
          <p:nvPr/>
        </p:nvSpPr>
        <p:spPr>
          <a:xfrm>
            <a:off x="1071615" y="3088741"/>
            <a:ext cx="67173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14 is                       1 ten and        ones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6050957" y="3093225"/>
            <a:ext cx="638622" cy="519672"/>
          </a:xfrm>
          <a:prstGeom prst="round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Box 28"/>
          <p:cNvSpPr txBox="1"/>
          <p:nvPr/>
        </p:nvSpPr>
        <p:spPr>
          <a:xfrm>
            <a:off x="1071615" y="3897010"/>
            <a:ext cx="67173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14 is                       1 ten and        ones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6050957" y="3901494"/>
            <a:ext cx="638622" cy="519672"/>
          </a:xfrm>
          <a:prstGeom prst="round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Box 30"/>
          <p:cNvSpPr txBox="1"/>
          <p:nvPr/>
        </p:nvSpPr>
        <p:spPr>
          <a:xfrm>
            <a:off x="1071615" y="4705279"/>
            <a:ext cx="67173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14 is                       1 ten and        ones</a:t>
            </a:r>
          </a:p>
        </p:txBody>
      </p:sp>
      <p:sp>
        <p:nvSpPr>
          <p:cNvPr id="32" name="Rounded Rectangle 31"/>
          <p:cNvSpPr/>
          <p:nvPr/>
        </p:nvSpPr>
        <p:spPr>
          <a:xfrm>
            <a:off x="6050957" y="4709763"/>
            <a:ext cx="638622" cy="519672"/>
          </a:xfrm>
          <a:prstGeom prst="round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3" name="Group 32"/>
          <p:cNvGrpSpPr/>
          <p:nvPr/>
        </p:nvGrpSpPr>
        <p:grpSpPr>
          <a:xfrm>
            <a:off x="2195951" y="2250656"/>
            <a:ext cx="2234317" cy="553972"/>
            <a:chOff x="1606731" y="879767"/>
            <a:chExt cx="2816332" cy="805780"/>
          </a:xfrm>
        </p:grpSpPr>
        <p:sp>
          <p:nvSpPr>
            <p:cNvPr id="34" name="TextBox 33"/>
            <p:cNvSpPr txBox="1"/>
            <p:nvPr/>
          </p:nvSpPr>
          <p:spPr>
            <a:xfrm>
              <a:off x="1606731" y="888275"/>
              <a:ext cx="2816332" cy="6715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greater than</a:t>
              </a:r>
            </a:p>
          </p:txBody>
        </p:sp>
        <p:sp>
          <p:nvSpPr>
            <p:cNvPr id="35" name="Rounded Rectangle 34"/>
            <p:cNvSpPr/>
            <p:nvPr/>
          </p:nvSpPr>
          <p:spPr>
            <a:xfrm>
              <a:off x="1647798" y="879767"/>
              <a:ext cx="2657428" cy="805780"/>
            </a:xfrm>
            <a:prstGeom prst="roundRect">
              <a:avLst/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FF0000"/>
                </a:solidFill>
              </a:endParaRPr>
            </a:p>
          </p:txBody>
        </p:sp>
      </p:grpSp>
      <p:sp>
        <p:nvSpPr>
          <p:cNvPr id="36" name="TextBox 35"/>
          <p:cNvSpPr txBox="1"/>
          <p:nvPr/>
        </p:nvSpPr>
        <p:spPr>
          <a:xfrm>
            <a:off x="1071615" y="5404023"/>
            <a:ext cx="67173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14 is                       1 ten and        ones</a:t>
            </a:r>
          </a:p>
        </p:txBody>
      </p:sp>
      <p:sp>
        <p:nvSpPr>
          <p:cNvPr id="37" name="Rounded Rectangle 36"/>
          <p:cNvSpPr/>
          <p:nvPr/>
        </p:nvSpPr>
        <p:spPr>
          <a:xfrm>
            <a:off x="6050957" y="5408507"/>
            <a:ext cx="638622" cy="519672"/>
          </a:xfrm>
          <a:prstGeom prst="round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8" name="Group 37"/>
          <p:cNvGrpSpPr/>
          <p:nvPr/>
        </p:nvGrpSpPr>
        <p:grpSpPr>
          <a:xfrm>
            <a:off x="2358489" y="5403042"/>
            <a:ext cx="1719423" cy="569839"/>
            <a:chOff x="3473213" y="1509274"/>
            <a:chExt cx="2167314" cy="837303"/>
          </a:xfrm>
        </p:grpSpPr>
        <p:sp>
          <p:nvSpPr>
            <p:cNvPr id="39" name="TextBox 38"/>
            <p:cNvSpPr txBox="1"/>
            <p:nvPr/>
          </p:nvSpPr>
          <p:spPr>
            <a:xfrm>
              <a:off x="3637312" y="1558333"/>
              <a:ext cx="1819917" cy="6783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latin typeface="Comic Sans MS" panose="030F0702030302020204" pitchFamily="66" charset="0"/>
                </a:rPr>
                <a:t>equal to</a:t>
              </a:r>
            </a:p>
          </p:txBody>
        </p:sp>
        <p:sp>
          <p:nvSpPr>
            <p:cNvPr id="40" name="Rounded Rectangle 39"/>
            <p:cNvSpPr/>
            <p:nvPr/>
          </p:nvSpPr>
          <p:spPr>
            <a:xfrm>
              <a:off x="3473213" y="1509274"/>
              <a:ext cx="2167314" cy="837303"/>
            </a:xfrm>
            <a:prstGeom prst="roundRect">
              <a:avLst/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2127834" y="3881634"/>
            <a:ext cx="2234317" cy="553972"/>
            <a:chOff x="2222786" y="5331979"/>
            <a:chExt cx="2234317" cy="553972"/>
          </a:xfrm>
        </p:grpSpPr>
        <p:sp>
          <p:nvSpPr>
            <p:cNvPr id="42" name="TextBox 41"/>
            <p:cNvSpPr txBox="1"/>
            <p:nvPr/>
          </p:nvSpPr>
          <p:spPr>
            <a:xfrm>
              <a:off x="2222786" y="5378133"/>
              <a:ext cx="223431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solidFill>
                    <a:srgbClr val="00B050"/>
                  </a:solidFill>
                  <a:latin typeface="Comic Sans MS" panose="030F0702030302020204" pitchFamily="66" charset="0"/>
                </a:rPr>
                <a:t>less than</a:t>
              </a:r>
            </a:p>
          </p:txBody>
        </p:sp>
        <p:sp>
          <p:nvSpPr>
            <p:cNvPr id="43" name="Rounded Rectangle 42"/>
            <p:cNvSpPr/>
            <p:nvPr/>
          </p:nvSpPr>
          <p:spPr>
            <a:xfrm>
              <a:off x="2466074" y="5331979"/>
              <a:ext cx="1663329" cy="553972"/>
            </a:xfrm>
            <a:prstGeom prst="roundRect">
              <a:avLst/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00B050"/>
                </a:solidFill>
              </a:endParaRPr>
            </a:p>
          </p:txBody>
        </p:sp>
      </p:grpSp>
      <p:sp>
        <p:nvSpPr>
          <p:cNvPr id="44" name="TextBox 43"/>
          <p:cNvSpPr txBox="1"/>
          <p:nvPr/>
        </p:nvSpPr>
        <p:spPr>
          <a:xfrm>
            <a:off x="6041820" y="2303291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6048135" y="3131335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6052953" y="391238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6039527" y="4709763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028536" y="5408507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</a:p>
        </p:txBody>
      </p:sp>
      <p:cxnSp>
        <p:nvCxnSpPr>
          <p:cNvPr id="11" name="Straight Connector 10"/>
          <p:cNvCxnSpPr/>
          <p:nvPr/>
        </p:nvCxnSpPr>
        <p:spPr>
          <a:xfrm>
            <a:off x="926197" y="2919291"/>
            <a:ext cx="6992911" cy="0"/>
          </a:xfrm>
          <a:prstGeom prst="line">
            <a:avLst/>
          </a:prstGeom>
          <a:ln w="38100">
            <a:solidFill>
              <a:schemeClr val="tx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>
            <a:off x="926197" y="4559297"/>
            <a:ext cx="6992911" cy="0"/>
          </a:xfrm>
          <a:prstGeom prst="line">
            <a:avLst/>
          </a:prstGeom>
          <a:ln w="38100">
            <a:solidFill>
              <a:schemeClr val="tx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5936708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0" animBg="1"/>
      <p:bldP spid="36" grpId="0"/>
      <p:bldP spid="37" grpId="0" animBg="1"/>
      <p:bldP spid="47" grpId="0"/>
      <p:bldP spid="4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99443" y="1081424"/>
            <a:ext cx="1868597" cy="1308017"/>
          </a:xfrm>
          <a:prstGeom prst="rect">
            <a:avLst/>
          </a:prstGeom>
        </p:spPr>
      </p:pic>
      <p:sp>
        <p:nvSpPr>
          <p:cNvPr id="5" name="Rounded Rectangular Callout 4"/>
          <p:cNvSpPr/>
          <p:nvPr/>
        </p:nvSpPr>
        <p:spPr>
          <a:xfrm>
            <a:off x="3016155" y="614149"/>
            <a:ext cx="3971499" cy="1298706"/>
          </a:xfrm>
          <a:prstGeom prst="wedgeRoundRectCallout">
            <a:avLst>
              <a:gd name="adj1" fmla="val -59095"/>
              <a:gd name="adj2" fmla="val 33640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3016155" y="663337"/>
            <a:ext cx="397149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I think I will practise using words and symbols to compare numbers.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312171" y="4132712"/>
            <a:ext cx="67173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 is                       1 ten and        ones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1008071" y="2561658"/>
            <a:ext cx="2234317" cy="553972"/>
            <a:chOff x="1606731" y="879767"/>
            <a:chExt cx="2816332" cy="805780"/>
          </a:xfrm>
        </p:grpSpPr>
        <p:sp>
          <p:nvSpPr>
            <p:cNvPr id="14" name="TextBox 13"/>
            <p:cNvSpPr txBox="1"/>
            <p:nvPr/>
          </p:nvSpPr>
          <p:spPr>
            <a:xfrm>
              <a:off x="1606731" y="888275"/>
              <a:ext cx="2816332" cy="6715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latin typeface="Comic Sans MS" panose="030F0702030302020204" pitchFamily="66" charset="0"/>
                </a:rPr>
                <a:t>greater than</a:t>
              </a:r>
            </a:p>
          </p:txBody>
        </p:sp>
        <p:sp>
          <p:nvSpPr>
            <p:cNvPr id="15" name="Rounded Rectangle 14"/>
            <p:cNvSpPr/>
            <p:nvPr/>
          </p:nvSpPr>
          <p:spPr>
            <a:xfrm>
              <a:off x="1647798" y="879767"/>
              <a:ext cx="2657428" cy="805780"/>
            </a:xfrm>
            <a:prstGeom prst="roundRect">
              <a:avLst/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5695993" y="2601267"/>
            <a:ext cx="1719423" cy="569839"/>
            <a:chOff x="3473213" y="1509274"/>
            <a:chExt cx="2167314" cy="837303"/>
          </a:xfrm>
        </p:grpSpPr>
        <p:sp>
          <p:nvSpPr>
            <p:cNvPr id="17" name="TextBox 16"/>
            <p:cNvSpPr txBox="1"/>
            <p:nvPr/>
          </p:nvSpPr>
          <p:spPr>
            <a:xfrm>
              <a:off x="3637312" y="1558333"/>
              <a:ext cx="1819917" cy="6783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latin typeface="Comic Sans MS" panose="030F0702030302020204" pitchFamily="66" charset="0"/>
                </a:rPr>
                <a:t>equal to</a:t>
              </a:r>
            </a:p>
          </p:txBody>
        </p:sp>
        <p:sp>
          <p:nvSpPr>
            <p:cNvPr id="18" name="Rounded Rectangle 17"/>
            <p:cNvSpPr/>
            <p:nvPr/>
          </p:nvSpPr>
          <p:spPr>
            <a:xfrm>
              <a:off x="3473213" y="1509274"/>
              <a:ext cx="2167314" cy="837303"/>
            </a:xfrm>
            <a:prstGeom prst="roundRect">
              <a:avLst/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3313109" y="2567507"/>
            <a:ext cx="2234317" cy="553972"/>
            <a:chOff x="2222786" y="5331979"/>
            <a:chExt cx="2234317" cy="553972"/>
          </a:xfrm>
        </p:grpSpPr>
        <p:sp>
          <p:nvSpPr>
            <p:cNvPr id="20" name="TextBox 19"/>
            <p:cNvSpPr txBox="1"/>
            <p:nvPr/>
          </p:nvSpPr>
          <p:spPr>
            <a:xfrm>
              <a:off x="2222786" y="5378133"/>
              <a:ext cx="223431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latin typeface="Comic Sans MS" panose="030F0702030302020204" pitchFamily="66" charset="0"/>
                </a:rPr>
                <a:t>less than</a:t>
              </a:r>
            </a:p>
          </p:txBody>
        </p:sp>
        <p:sp>
          <p:nvSpPr>
            <p:cNvPr id="21" name="Rounded Rectangle 20"/>
            <p:cNvSpPr/>
            <p:nvPr/>
          </p:nvSpPr>
          <p:spPr>
            <a:xfrm>
              <a:off x="2466074" y="5331979"/>
              <a:ext cx="1663329" cy="553972"/>
            </a:xfrm>
            <a:prstGeom prst="roundRect">
              <a:avLst/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2" name="Rounded Rectangle 21"/>
          <p:cNvSpPr/>
          <p:nvPr/>
        </p:nvSpPr>
        <p:spPr>
          <a:xfrm>
            <a:off x="992860" y="4103674"/>
            <a:ext cx="638622" cy="51967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ounded Rectangle 22"/>
          <p:cNvSpPr/>
          <p:nvPr/>
        </p:nvSpPr>
        <p:spPr>
          <a:xfrm>
            <a:off x="2453398" y="4119374"/>
            <a:ext cx="1719422" cy="536558"/>
          </a:xfrm>
          <a:prstGeom prst="round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ounded Rectangle 23"/>
          <p:cNvSpPr/>
          <p:nvPr/>
        </p:nvSpPr>
        <p:spPr>
          <a:xfrm>
            <a:off x="6150024" y="4110819"/>
            <a:ext cx="638622" cy="51967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Box 25"/>
          <p:cNvSpPr txBox="1"/>
          <p:nvPr/>
        </p:nvSpPr>
        <p:spPr>
          <a:xfrm>
            <a:off x="2471919" y="5294329"/>
            <a:ext cx="13311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 is                       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2152608" y="5265291"/>
            <a:ext cx="638622" cy="51967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ounded Rectangle 27"/>
          <p:cNvSpPr/>
          <p:nvPr/>
        </p:nvSpPr>
        <p:spPr>
          <a:xfrm>
            <a:off x="3613146" y="5280991"/>
            <a:ext cx="1719422" cy="536558"/>
          </a:xfrm>
          <a:prstGeom prst="round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ounded Rectangle 28"/>
          <p:cNvSpPr/>
          <p:nvPr/>
        </p:nvSpPr>
        <p:spPr>
          <a:xfrm>
            <a:off x="5826180" y="5297877"/>
            <a:ext cx="638622" cy="51967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93065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1" grpId="0"/>
      <p:bldP spid="12" grpId="0"/>
      <p:bldP spid="22" grpId="0" animBg="1"/>
      <p:bldP spid="23" grpId="0" animBg="1"/>
      <p:bldP spid="24" grpId="0" animBg="1"/>
      <p:bldP spid="26" grpId="0"/>
      <p:bldP spid="27" grpId="0" animBg="1"/>
      <p:bldP spid="28" grpId="0" animBg="1"/>
      <p:bldP spid="2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 4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5|9.4|9.6|1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9|1.7|1.1|1|1.1|24.4|8.8|3.8|9.1|6.5|8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7|0.6|0.6|0.6|0.5|13.5|2.3|2.1|2.7|2.4|6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1.8|9.4|18.8|10.6|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10|5.3|11.1|3.2|8.5|3.5|8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5.1|4.9|11.7|3.1|13.9|6.4|16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|28|10.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3|19.6|8.8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19.7|12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5.7|12|4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522d4c35-b548-4432-90ae-af4376e1c4b4"/>
    <ds:schemaRef ds:uri="http://purl.org/dc/terms/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53B8B492-CD23-49BD-8689-48A46A8EE95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3357</TotalTime>
  <Words>396</Words>
  <Application>Microsoft Office PowerPoint</Application>
  <PresentationFormat>On-screen Show (4:3)</PresentationFormat>
  <Paragraphs>160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17</vt:i4>
      </vt:variant>
    </vt:vector>
  </HeadingPairs>
  <TitlesOfParts>
    <vt:vector size="29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 and 2 on the worksheet</vt:lpstr>
      <vt:lpstr>PowerPoint Presentation</vt:lpstr>
      <vt:lpstr>PowerPoint Presentation</vt:lpstr>
      <vt:lpstr>Have a go at question 3 on the worksheet</vt:lpstr>
      <vt:lpstr>PowerPoint Presentation</vt:lpstr>
      <vt:lpstr>PowerPoint Presentation</vt:lpstr>
      <vt:lpstr>PowerPoint Presentation</vt:lpstr>
      <vt:lpstr>PowerPoint Presentation</vt:lpstr>
      <vt:lpstr>Have a go at question 4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E Hanson BTP</cp:lastModifiedBy>
  <cp:revision>228</cp:revision>
  <dcterms:created xsi:type="dcterms:W3CDTF">2019-07-05T11:02:13Z</dcterms:created>
  <dcterms:modified xsi:type="dcterms:W3CDTF">2021-06-06T07:29:25Z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