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22/05/2021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83878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22/05/2021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994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22/05/2021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17845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22/05/2021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57897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22/05/2021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650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22/05/2021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6348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22/05/2021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75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22/05/2021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4155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22/05/2021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98259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22/05/2021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3406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22/05/2021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24572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2582CF-50D6-4273-A229-6A1FA34F42E7}" type="datetimeFigureOut">
              <a:rPr lang="en-GB" smtClean="0"/>
              <a:t>22/05/2021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1240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7" y="-46182"/>
            <a:ext cx="9831977" cy="584944"/>
          </a:xfrm>
        </p:spPr>
        <p:txBody>
          <a:bodyPr>
            <a:normAutofit/>
          </a:bodyPr>
          <a:lstStyle/>
          <a:p>
            <a:pPr algn="l"/>
            <a:r>
              <a:rPr lang="en-GB" sz="2000" dirty="0" smtClean="0"/>
              <a:t>MONDAY 					</a:t>
            </a:r>
            <a:r>
              <a:rPr lang="en-GB" sz="2000" dirty="0"/>
              <a:t>TUESDAY</a:t>
            </a:r>
            <a:r>
              <a:rPr lang="en-GB" sz="2000" dirty="0" smtClean="0"/>
              <a:t> </a:t>
            </a:r>
            <a:endParaRPr lang="en-GB" sz="2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7" y="538762"/>
            <a:ext cx="4261788" cy="266679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5379" y="485824"/>
            <a:ext cx="4087851" cy="316915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7411" y="3482645"/>
            <a:ext cx="4381379" cy="3375355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457207" y="3070032"/>
            <a:ext cx="9831977" cy="58494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000" dirty="0" smtClean="0"/>
              <a:t>Wednesday 					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1124846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13</Words>
  <Application>Microsoft Office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MONDAY      TUESDAY 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     TUESDAY </dc:title>
  <dc:creator>J Geals BTP</dc:creator>
  <cp:lastModifiedBy>J Geals BTP</cp:lastModifiedBy>
  <cp:revision>2</cp:revision>
  <dcterms:created xsi:type="dcterms:W3CDTF">2021-04-30T09:18:58Z</dcterms:created>
  <dcterms:modified xsi:type="dcterms:W3CDTF">2021-05-22T09:30:00Z</dcterms:modified>
</cp:coreProperties>
</file>