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/>
    <p:restoredTop sz="94658"/>
  </p:normalViewPr>
  <p:slideViewPr>
    <p:cSldViewPr snapToGrid="0" snapToObjects="1">
      <p:cViewPr varScale="1">
        <p:scale>
          <a:sx n="72" d="100"/>
          <a:sy n="72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3AF91-C4A8-E242-BB4D-EECF03928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930CB9-6519-F34F-B4EC-BE9A9F9FE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CCD91-0FB3-004D-B983-E92EF9F10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525742-B0D6-DD48-9647-C112C8EA5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336AAC-3A0E-2A4D-AE38-3E7FC2FB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601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BF720-85F7-CF4E-AC60-C502335BC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208B4-3118-864E-B687-F6634C84C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BDC63-79FE-E243-A459-AA218ACF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A669B-EA53-B245-A707-5D0DE34C1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27DB5-3C3E-1E4B-B4E2-800010096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74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9AAC8-DE06-DC42-99C0-3CBC2B73B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9845E-A4B5-C047-9BDC-EA508C37C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FAC79-30BA-A846-9C1F-6D5D116A5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31EE1-00A0-964F-8A01-485A95D83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DC4E7-6548-5247-A6D0-F51AA0E9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316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23257-87E6-DD4B-A31A-EF19CC5E9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630B6-93E4-8846-AEF7-3A3CDAE846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CF80EF-54B8-244C-9880-ABB6CC4A2A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61C2A-657E-2D41-A04F-D9E8627BB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6E5DE-4526-1445-BCC4-B014407B6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3DCD4-7C40-9541-9A26-0AF84D7A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96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9979-5684-2941-9ADB-6978E0ACD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B31779-01ED-4F46-8588-2171874B3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EE5709-05AB-8E48-90AF-42D36BADC1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A4D355-F5BE-5E47-9AC3-49F7FA91F4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3691B5-E593-B744-9DD7-80C2B92D17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258908-6154-9545-BC9F-588CDB2FB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AF2453-8CD3-ED48-A792-DA8442B08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A55E37-3DDF-A648-BCF8-2DFAABF4F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2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D2C20-2915-ED49-8241-E8A12E644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1E395A-56DF-EC41-ACFD-18AADAE08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993866-5CCD-4E47-B65B-988BDF962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BBF3E-2FF7-B542-8E4B-708B97DDB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4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2D0F75-627B-F44F-BBFF-273FF5F82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59DDF6-C484-434E-AB5D-6A61AA78D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68359-1CB2-6B4F-BF51-996F59E9E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05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80085-4C6C-C54D-AC59-06DD0658A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D5411-D73A-904F-97DB-49AD401B7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1B378D-F022-B94D-8A49-0A92B27C9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2D2543-96EF-AA4A-8FB2-3CE565F1E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A8AA43-2EBD-A049-A7E2-DD943D594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4CA805-3D64-9040-932C-C51E9C0DA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946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1DF90-04FF-B144-B44D-4742ED7B4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8AF7B-146D-1A46-922F-196CD558F2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6ED518-253D-DC46-9137-172938933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DFE351-7A43-3C40-A70F-2BEADD6F3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A7AD92-8697-E749-A4F4-A37367D9E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F9A3D0-85D1-6247-8B10-BC42C43B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67DF2-0269-714D-A4F1-090176405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9291B1-040F-F843-9DFC-5873451D33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051E0-22D1-BE46-91EB-D481FE50B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B0F90-C491-774F-AD45-0D723A5E6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1E94D-B936-9D4A-840A-65F25D91C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366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D317C5-38A4-6A4B-8AB0-C51F26057B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EADEAA-54D5-6C46-8759-01943DF0C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02E29-3499-804D-8CCF-770A17BFE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FFE12-4477-7943-B250-AFF016F3D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25DAE-4494-634C-B826-4F8C4D453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E2018A-CB22-DC49-A750-E7EA56293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F377E0-4581-CF4C-8B04-11A7FE960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650B4-823D-0644-B53C-076D5CF44E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7592E-E54C-6448-BA8F-261E44542F4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AF748-EED2-D349-8085-489284BF97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115B9-B254-064E-AE9B-EEF67993F1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B5BB3-9F19-3D4A-B4AF-CDEEAEFC0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227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C99DD-0DC7-F043-B0D5-3BC9BD11C5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707FF1-14C3-AB45-95CB-F641F454F6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ED99E0-1A72-8345-8662-5AFAE9D033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151" y="268634"/>
            <a:ext cx="9467849" cy="648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398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F9BF4-698F-6342-91BF-E068C653B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31BD871-DB62-014F-B0C7-C4D325154F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" y="171450"/>
            <a:ext cx="11410950" cy="6686550"/>
          </a:xfrm>
        </p:spPr>
      </p:pic>
    </p:spTree>
    <p:extLst>
      <p:ext uri="{BB962C8B-B14F-4D97-AF65-F5344CB8AC3E}">
        <p14:creationId xmlns:p14="http://schemas.microsoft.com/office/powerpoint/2010/main" val="2766664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54E77-5E30-EC4F-B052-911FD1025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BF2BAA-DD4A-7544-805E-EDE117BF2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250" y="365125"/>
            <a:ext cx="11410950" cy="6283325"/>
          </a:xfrm>
        </p:spPr>
      </p:pic>
    </p:spTree>
    <p:extLst>
      <p:ext uri="{BB962C8B-B14F-4D97-AF65-F5344CB8AC3E}">
        <p14:creationId xmlns:p14="http://schemas.microsoft.com/office/powerpoint/2010/main" val="724698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6293E-D707-7849-94C8-F79D947E0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FC1C73-4477-C145-BFD1-EE66CA831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65125"/>
            <a:ext cx="12020550" cy="6119019"/>
          </a:xfrm>
        </p:spPr>
      </p:pic>
    </p:spTree>
    <p:extLst>
      <p:ext uri="{BB962C8B-B14F-4D97-AF65-F5344CB8AC3E}">
        <p14:creationId xmlns:p14="http://schemas.microsoft.com/office/powerpoint/2010/main" val="2644311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229BE-C450-C746-BF3C-81F0531FE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449800-3B4E-2341-B0CD-699D476DB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64306"/>
            <a:ext cx="11734800" cy="6457951"/>
          </a:xfrm>
        </p:spPr>
      </p:pic>
    </p:spTree>
    <p:extLst>
      <p:ext uri="{BB962C8B-B14F-4D97-AF65-F5344CB8AC3E}">
        <p14:creationId xmlns:p14="http://schemas.microsoft.com/office/powerpoint/2010/main" val="3601514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A7BA6-19F6-B84D-AF24-0D386FCD7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40AB5E-7D74-BB4D-94B2-0C9B2D8DD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8431"/>
            <a:ext cx="12192000" cy="6614724"/>
          </a:xfrm>
        </p:spPr>
      </p:pic>
    </p:spTree>
    <p:extLst>
      <p:ext uri="{BB962C8B-B14F-4D97-AF65-F5344CB8AC3E}">
        <p14:creationId xmlns:p14="http://schemas.microsoft.com/office/powerpoint/2010/main" val="4154041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1561C-29B8-BB40-9831-1CB5B0FE1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CE213B-90B2-D847-A397-AE46F2BDF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00" y="365125"/>
            <a:ext cx="10953750" cy="6397156"/>
          </a:xfrm>
        </p:spPr>
      </p:pic>
    </p:spTree>
    <p:extLst>
      <p:ext uri="{BB962C8B-B14F-4D97-AF65-F5344CB8AC3E}">
        <p14:creationId xmlns:p14="http://schemas.microsoft.com/office/powerpoint/2010/main" val="3243377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2F661-B113-2D48-B41B-6961D37B3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027E81-9214-A747-AC5B-EC21E4C40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57162"/>
            <a:ext cx="11182350" cy="6700838"/>
          </a:xfrm>
        </p:spPr>
      </p:pic>
    </p:spTree>
    <p:extLst>
      <p:ext uri="{BB962C8B-B14F-4D97-AF65-F5344CB8AC3E}">
        <p14:creationId xmlns:p14="http://schemas.microsoft.com/office/powerpoint/2010/main" val="2948764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B8F68-E733-5342-B357-8BD9895A0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6BFF92B-1878-1841-80D4-6AE278A0AB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650" y="105648"/>
            <a:ext cx="11277600" cy="6752352"/>
          </a:xfrm>
        </p:spPr>
      </p:pic>
    </p:spTree>
    <p:extLst>
      <p:ext uri="{BB962C8B-B14F-4D97-AF65-F5344CB8AC3E}">
        <p14:creationId xmlns:p14="http://schemas.microsoft.com/office/powerpoint/2010/main" val="2163545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E6384-9ADB-AA4A-82AA-9B5BAA3ED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CEF7B1B-FB99-CC49-8A00-A54AFBD66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900" y="0"/>
            <a:ext cx="11353800" cy="6629400"/>
          </a:xfrm>
        </p:spPr>
      </p:pic>
    </p:spTree>
    <p:extLst>
      <p:ext uri="{BB962C8B-B14F-4D97-AF65-F5344CB8AC3E}">
        <p14:creationId xmlns:p14="http://schemas.microsoft.com/office/powerpoint/2010/main" val="797067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F90AE-D2EE-E944-B161-10BC0F7D6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8E360BF-D56F-404E-8A05-102B32236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57944"/>
            <a:ext cx="12039600" cy="6715125"/>
          </a:xfrm>
        </p:spPr>
      </p:pic>
    </p:spTree>
    <p:extLst>
      <p:ext uri="{BB962C8B-B14F-4D97-AF65-F5344CB8AC3E}">
        <p14:creationId xmlns:p14="http://schemas.microsoft.com/office/powerpoint/2010/main" val="3716501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C8E9D-FE8A-CB4F-91CA-827BC2C1C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670D2B-990B-B645-938D-0C04A8E9C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" y="134144"/>
            <a:ext cx="11753850" cy="6557963"/>
          </a:xfrm>
        </p:spPr>
      </p:pic>
    </p:spTree>
    <p:extLst>
      <p:ext uri="{BB962C8B-B14F-4D97-AF65-F5344CB8AC3E}">
        <p14:creationId xmlns:p14="http://schemas.microsoft.com/office/powerpoint/2010/main" val="2663624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6664A-F46A-5946-82A1-3777B1724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7050EA3-04A7-584C-865D-9758FCCE6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944"/>
            <a:ext cx="12191999" cy="6800056"/>
          </a:xfrm>
        </p:spPr>
      </p:pic>
    </p:spTree>
    <p:extLst>
      <p:ext uri="{BB962C8B-B14F-4D97-AF65-F5344CB8AC3E}">
        <p14:creationId xmlns:p14="http://schemas.microsoft.com/office/powerpoint/2010/main" val="4089740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6E530-2A26-A94E-80FE-B0DCA3786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25A1DA-4859-7443-8AA0-398CB735D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350" y="57944"/>
            <a:ext cx="12058650" cy="6672263"/>
          </a:xfrm>
        </p:spPr>
      </p:pic>
    </p:spTree>
    <p:extLst>
      <p:ext uri="{BB962C8B-B14F-4D97-AF65-F5344CB8AC3E}">
        <p14:creationId xmlns:p14="http://schemas.microsoft.com/office/powerpoint/2010/main" val="3095108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05D39-07BD-674D-87B1-D2D55EE75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95324B-C54A-7B44-BB5C-C14F34DF1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944"/>
            <a:ext cx="11849100" cy="6629400"/>
          </a:xfrm>
        </p:spPr>
      </p:pic>
    </p:spTree>
    <p:extLst>
      <p:ext uri="{BB962C8B-B14F-4D97-AF65-F5344CB8AC3E}">
        <p14:creationId xmlns:p14="http://schemas.microsoft.com/office/powerpoint/2010/main" val="641162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E7B3D-8562-CE4F-8DA4-C16AFC6CE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2AC214-7F8D-7B4F-B782-425C202AD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04800" y="172244"/>
            <a:ext cx="12268200" cy="6515100"/>
          </a:xfrm>
        </p:spPr>
      </p:pic>
    </p:spTree>
    <p:extLst>
      <p:ext uri="{BB962C8B-B14F-4D97-AF65-F5344CB8AC3E}">
        <p14:creationId xmlns:p14="http://schemas.microsoft.com/office/powerpoint/2010/main" val="1582460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McGrath</dc:creator>
  <cp:lastModifiedBy>sophie carter</cp:lastModifiedBy>
  <cp:revision>1</cp:revision>
  <dcterms:created xsi:type="dcterms:W3CDTF">2020-03-26T13:53:23Z</dcterms:created>
  <dcterms:modified xsi:type="dcterms:W3CDTF">2021-05-12T12:56:56Z</dcterms:modified>
</cp:coreProperties>
</file>