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F1C5-CB75-4CCA-8BDA-055CC9E37F9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C1B36-2A3C-494A-84F5-635433E91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757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F1C5-CB75-4CCA-8BDA-055CC9E37F9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C1B36-2A3C-494A-84F5-635433E91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945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F1C5-CB75-4CCA-8BDA-055CC9E37F9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C1B36-2A3C-494A-84F5-635433E91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40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F1C5-CB75-4CCA-8BDA-055CC9E37F9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C1B36-2A3C-494A-84F5-635433E91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133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F1C5-CB75-4CCA-8BDA-055CC9E37F9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C1B36-2A3C-494A-84F5-635433E91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814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F1C5-CB75-4CCA-8BDA-055CC9E37F9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C1B36-2A3C-494A-84F5-635433E91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85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F1C5-CB75-4CCA-8BDA-055CC9E37F9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C1B36-2A3C-494A-84F5-635433E91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775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F1C5-CB75-4CCA-8BDA-055CC9E37F9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C1B36-2A3C-494A-84F5-635433E91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701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F1C5-CB75-4CCA-8BDA-055CC9E37F9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C1B36-2A3C-494A-84F5-635433E91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663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F1C5-CB75-4CCA-8BDA-055CC9E37F9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C1B36-2A3C-494A-84F5-635433E91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756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F1C5-CB75-4CCA-8BDA-055CC9E37F9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C1B36-2A3C-494A-84F5-635433E91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352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DF1C5-CB75-4CCA-8BDA-055CC9E37F9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C1B36-2A3C-494A-84F5-635433E91C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052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70263" y="457200"/>
            <a:ext cx="3317966" cy="16067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6505303" y="209006"/>
            <a:ext cx="2677886" cy="2259874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57646" y="3357154"/>
            <a:ext cx="2377440" cy="22468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505303" y="3382237"/>
            <a:ext cx="2508068" cy="2289311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6439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1</cp:revision>
  <dcterms:created xsi:type="dcterms:W3CDTF">2021-06-05T09:00:55Z</dcterms:created>
  <dcterms:modified xsi:type="dcterms:W3CDTF">2021-06-05T09:01:23Z</dcterms:modified>
</cp:coreProperties>
</file>