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48" r:id="rId2"/>
  </p:sldMasterIdLst>
  <p:sldIdLst>
    <p:sldId id="256" r:id="rId3"/>
    <p:sldId id="257" r:id="rId4"/>
    <p:sldId id="269" r:id="rId5"/>
    <p:sldId id="268" r:id="rId6"/>
    <p:sldId id="267" r:id="rId7"/>
    <p:sldId id="266" r:id="rId8"/>
    <p:sldId id="264" r:id="rId9"/>
    <p:sldId id="26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D445702-A9FC-48C7-B52D-76001B0DABDB}" v="787" dt="2021-01-07T20:56:27.157"/>
    <p1510:client id="{68DBCD13-8FE8-C43C-D351-BDEBD135C313}" v="1677" dt="2021-01-07T21:30:06.009"/>
    <p1510:client id="{7F9B18CD-CC25-CD2F-48A2-148B47687187}" v="225" dt="2021-01-07T21:18:42.84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50" d="100"/>
          <a:sy n="50" d="100"/>
        </p:scale>
        <p:origin x="-1476" y="-4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microsoft.com/office/2015/10/relationships/revisionInfo" Target="revisionInfo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3392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346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8221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6423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10932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1942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7836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84406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5101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007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93307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39144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42897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93742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65382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43879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037564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0326A72-6838-4644-9858-121E9B54C4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4C10F2B0-3DDF-47F8-83F7-080CEC8108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F5FDA07-D38C-4885-8DF6-A99F19A88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76381A8-12A0-4009-B989-659F963692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C2BE5F2-6758-4D6A-BE7F-A9D384ACC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22405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045F630-B355-4BD2-BCF2-9AE8FDE230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9BFA1C5-EF60-4F4B-9453-3C599BE624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CFF7680-3CDB-4E42-B6D6-86C50C6C2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CB434AC-D4C1-4327-AA1D-39D3E0834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7A7B134-6634-463D-A5D5-8DCA78A02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39743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BB972CB-3DC3-455A-962A-8154C5274B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A89AED8-0E99-4112-8674-E43F086F87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150A2C6-94EA-448F-BD1E-AFF7E8409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F039786-9CEE-413D-8BCB-61895CD64E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CCDF450-46BD-471A-811F-240D103051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9550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4317495-DBED-4A85-BE1C-3A7C46FCC5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B7E6E3F-6404-4EAD-8569-6339BA84F3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AFB69C8-C4F7-4161-A536-BE1982B862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2B66559-8F72-49F4-9548-D11B4189A3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E7115C7-AABA-4C7D-BD74-6C12B5A2EF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E664E67B-00B5-4912-ACDF-476F391B6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5791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C364BDD-CA1A-4C53-ADAE-C9C21090B4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68705E6B-96DF-4C90-9647-C28A6DE659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4AD2A40-9EE6-4233-B53C-ECE2E14998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479738C9-A773-4B11-9579-6371948992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DB0417D1-F0B5-4275-9E2E-66048A2EB5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8E88E8D0-7EFF-4839-A75A-BFB45C91E7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DE4CEE43-F9F6-4CF7-9E81-9A0B4D8D6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024F8B29-353A-48A2-9E02-7B09CF892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08842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7C5AF6E-837A-4293-AACE-9C647008C8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C8FF9E1D-C962-4EAB-AADE-428DA51636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FFB26197-817C-41EB-B60C-77A33F33A3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6820363A-3266-404F-8EEA-EF0D257B4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38461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83C4CC19-3FDA-4069-9213-951D70B0F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8C0F34F-1345-497E-9538-AC6F554EA4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213C87FE-23C1-4603-A489-0689A549E0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20145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87AEA66-6409-489C-B514-BFB745276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D2CE19E-E7CB-4C0F-A79C-65738A83B7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B5628ABE-FFA7-4C6C-A5E0-2A7AAF5289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FE2F4494-54FC-4A0A-9E57-9790CC2FAF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59B7979-93ED-4BC7-9455-A7CAFD8538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569FF32A-2420-43CD-9B36-F74E7C268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753983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EFF85CF-1756-4919-AE8B-F248C704A4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5A59444C-29B5-4460-A806-7A5A34B57D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46B8FD75-6A10-4C48-9B7F-CF55531709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247D26A-EA6F-4F21-A9F0-51CB934419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A20DF294-70DC-44FD-904D-6B924C418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239BF665-90D4-4E11-BF61-E5E1DF25A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461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5A95B38-869D-4D92-9DE3-6749C4CE36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27C2EBC-300B-48EA-B22F-6D4228E042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E94099B-9DF3-418C-A127-660303A8D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07DE3E8-0288-44A6-B4EB-C373C764E7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F0EFC8E-8948-407B-8CC1-5C9F151D41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25432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7AE56F9B-FDE7-452F-A2B2-3CC952D3D1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2D116B52-E306-4A8B-AA40-CC92D642A7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9EE018E-A78B-4509-B3CE-56EF45833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DCE7B92-544D-4A15-AC5C-119A60C2CB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E9CC687-8507-4179-A079-D026A4716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0324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0084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BB6A51F-8743-4D8D-A889-1C2AB604F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EAA1764-669B-4A19-A395-0D18EE5687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ABED811-8CB1-4B94-8A8A-4167C27BC5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71E8A9-B7AB-4A19-BCD1-8F37FAA29164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4CCD258-7CC0-4C0B-BDAD-BEBEDF8A87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9485635-DC7B-42C5-9321-E370FB7F74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162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>
                <a:latin typeface="Maiandra GD"/>
                <a:cs typeface="Calibri Light"/>
              </a:rPr>
              <a:t>Wednesday 13th January 2021</a:t>
            </a:r>
            <a:endParaRPr lang="en-US">
              <a:latin typeface="Maiandra GD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b="1">
                <a:latin typeface="Maiandra GD"/>
                <a:ea typeface="+mn-lt"/>
                <a:cs typeface="+mn-lt"/>
              </a:rPr>
              <a:t>LO: To think of alternative adjectives</a:t>
            </a:r>
            <a:endParaRPr lang="en-US">
              <a:latin typeface="Maiandra GD"/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5FBC02E-0D50-4CF7-A37F-8A4AECBDB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Maiandra GD"/>
              </a:rPr>
              <a:t>Recap pages 15 and 18.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CDE5A22-B96A-4828-81B6-4CF58E6E9DF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SzPct val="114999"/>
            </a:pPr>
            <a:r>
              <a:rPr lang="en-GB">
                <a:latin typeface="Maiandra GD"/>
                <a:ea typeface="+mn-lt"/>
                <a:cs typeface="+mn-lt"/>
              </a:rPr>
              <a:t>Think about the descriptions of the Bala </a:t>
            </a:r>
            <a:r>
              <a:rPr lang="en-GB" err="1">
                <a:latin typeface="Maiandra GD"/>
                <a:ea typeface="+mn-lt"/>
                <a:cs typeface="+mn-lt"/>
              </a:rPr>
              <a:t>Mengro</a:t>
            </a:r>
            <a:r>
              <a:rPr lang="en-GB">
                <a:latin typeface="Maiandra GD"/>
                <a:ea typeface="+mn-lt"/>
                <a:cs typeface="+mn-lt"/>
              </a:rPr>
              <a:t>.</a:t>
            </a:r>
          </a:p>
          <a:p>
            <a:pPr>
              <a:buSzPct val="114999"/>
            </a:pPr>
            <a:r>
              <a:rPr lang="en-GB">
                <a:latin typeface="Maiandra GD"/>
                <a:ea typeface="+mn-lt"/>
                <a:cs typeface="+mn-lt"/>
              </a:rPr>
              <a:t>Q. What adjectives (describing words) can you recognise?</a:t>
            </a:r>
          </a:p>
          <a:p>
            <a:pPr>
              <a:buSzPct val="114999"/>
            </a:pPr>
            <a:r>
              <a:rPr lang="en-GB">
                <a:latin typeface="Maiandra GD"/>
                <a:ea typeface="+mn-lt"/>
                <a:cs typeface="+mn-lt"/>
              </a:rPr>
              <a:t>Q. What are the adjectives describing? A character or a setting? </a:t>
            </a:r>
          </a:p>
          <a:p>
            <a:pPr>
              <a:buSzPct val="114999"/>
            </a:pPr>
            <a:r>
              <a:rPr lang="en-GB">
                <a:latin typeface="Maiandra GD"/>
                <a:ea typeface="+mn-lt"/>
                <a:cs typeface="+mn-lt"/>
              </a:rPr>
              <a:t>Q. What is an </a:t>
            </a:r>
            <a:r>
              <a:rPr lang="en-GB" b="1">
                <a:latin typeface="Maiandra GD"/>
                <a:ea typeface="+mn-lt"/>
                <a:cs typeface="+mn-lt"/>
              </a:rPr>
              <a:t>adjective</a:t>
            </a:r>
            <a:r>
              <a:rPr lang="en-GB">
                <a:latin typeface="Maiandra GD"/>
                <a:ea typeface="+mn-lt"/>
                <a:cs typeface="+mn-lt"/>
              </a:rPr>
              <a:t>? </a:t>
            </a:r>
          </a:p>
          <a:p>
            <a:pPr>
              <a:buSzPct val="114999"/>
            </a:pPr>
            <a:r>
              <a:rPr lang="en-GB">
                <a:latin typeface="Maiandra GD"/>
                <a:ea typeface="+mn-lt"/>
                <a:cs typeface="+mn-lt"/>
              </a:rPr>
              <a:t>A word naming an attribute of a </a:t>
            </a:r>
            <a:r>
              <a:rPr lang="en-GB" b="1">
                <a:latin typeface="Maiandra GD"/>
                <a:ea typeface="+mn-lt"/>
                <a:cs typeface="+mn-lt"/>
              </a:rPr>
              <a:t>noun (thing)</a:t>
            </a:r>
            <a:r>
              <a:rPr lang="en-GB">
                <a:latin typeface="Maiandra GD"/>
                <a:ea typeface="+mn-lt"/>
                <a:cs typeface="+mn-lt"/>
              </a:rPr>
              <a:t>, such as </a:t>
            </a:r>
            <a:r>
              <a:rPr lang="en-GB" i="1">
                <a:latin typeface="Maiandra GD"/>
                <a:ea typeface="+mn-lt"/>
                <a:cs typeface="+mn-lt"/>
              </a:rPr>
              <a:t>sweet</a:t>
            </a:r>
            <a:r>
              <a:rPr lang="en-GB">
                <a:latin typeface="Maiandra GD"/>
                <a:ea typeface="+mn-lt"/>
                <a:cs typeface="+mn-lt"/>
              </a:rPr>
              <a:t>, </a:t>
            </a:r>
            <a:r>
              <a:rPr lang="en-GB" i="1">
                <a:latin typeface="Maiandra GD"/>
                <a:ea typeface="+mn-lt"/>
                <a:cs typeface="+mn-lt"/>
              </a:rPr>
              <a:t>red</a:t>
            </a:r>
            <a:r>
              <a:rPr lang="en-GB">
                <a:latin typeface="Maiandra GD"/>
                <a:ea typeface="+mn-lt"/>
                <a:cs typeface="+mn-lt"/>
              </a:rPr>
              <a:t>, or </a:t>
            </a:r>
            <a:r>
              <a:rPr lang="en-GB" i="1">
                <a:latin typeface="Maiandra GD"/>
                <a:ea typeface="+mn-lt"/>
                <a:cs typeface="+mn-lt"/>
              </a:rPr>
              <a:t>technical</a:t>
            </a:r>
            <a:r>
              <a:rPr lang="en-GB">
                <a:latin typeface="Maiandra GD"/>
                <a:ea typeface="+mn-lt"/>
                <a:cs typeface="+mn-lt"/>
              </a:rPr>
              <a:t>.</a:t>
            </a:r>
            <a:r>
              <a:rPr lang="en-US"/>
              <a:t/>
            </a:r>
            <a:br>
              <a:rPr lang="en-US"/>
            </a:br>
            <a:endParaRPr lang="en-US"/>
          </a:p>
          <a:p>
            <a:pPr>
              <a:buSzPct val="114999"/>
            </a:pPr>
            <a:endParaRPr lang="en-GB"/>
          </a:p>
          <a:p>
            <a:pPr>
              <a:buSzPct val="114999"/>
            </a:pPr>
            <a:endParaRPr lang="en-GB"/>
          </a:p>
          <a:p>
            <a:pPr>
              <a:buSzPct val="114999"/>
            </a:pPr>
            <a:endParaRPr lang="en-US"/>
          </a:p>
        </p:txBody>
      </p:sp>
      <p:pic>
        <p:nvPicPr>
          <p:cNvPr id="5" name="Picture 5" descr="Text&#10;&#10;Description automatically generated">
            <a:extLst>
              <a:ext uri="{FF2B5EF4-FFF2-40B4-BE49-F238E27FC236}">
                <a16:creationId xmlns:a16="http://schemas.microsoft.com/office/drawing/2014/main" xmlns="" id="{8217A8D0-5BDC-4300-AB1B-A5CEAFF43E3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250271" y="2487316"/>
            <a:ext cx="5486221" cy="1055118"/>
          </a:xfrm>
        </p:spPr>
      </p:pic>
      <p:pic>
        <p:nvPicPr>
          <p:cNvPr id="6" name="Picture 6" descr="Text&#10;&#10;Description automatically generated">
            <a:extLst>
              <a:ext uri="{FF2B5EF4-FFF2-40B4-BE49-F238E27FC236}">
                <a16:creationId xmlns:a16="http://schemas.microsoft.com/office/drawing/2014/main" xmlns="" id="{E0CAB1FA-6B79-4400-B2F8-C8A9342A91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8400" y="3812691"/>
            <a:ext cx="5072332" cy="1719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0342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D8EC348-5DBA-4084-837B-31716F7750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6031A60-52C0-464D-86E7-70D0CAC265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170" name="Picture 2" descr="Image preview">
            <a:extLst>
              <a:ext uri="{FF2B5EF4-FFF2-40B4-BE49-F238E27FC236}">
                <a16:creationId xmlns:a16="http://schemas.microsoft.com/office/drawing/2014/main" xmlns="" id="{68D6137A-B657-4763-BC5F-EF52D50B6B4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21" r="14703" b="3768"/>
          <a:stretch/>
        </p:blipFill>
        <p:spPr bwMode="auto">
          <a:xfrm rot="16200000">
            <a:off x="2667000" y="-2667002"/>
            <a:ext cx="68580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27A95ED-BFE1-493B-A115-CE98F3582939}"/>
              </a:ext>
            </a:extLst>
          </p:cNvPr>
          <p:cNvSpPr txBox="1"/>
          <p:nvPr/>
        </p:nvSpPr>
        <p:spPr>
          <a:xfrm>
            <a:off x="2280249" y="6492815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11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C2D324AD-9612-4534-8D17-1EC9CC432741}"/>
              </a:ext>
            </a:extLst>
          </p:cNvPr>
          <p:cNvSpPr txBox="1"/>
          <p:nvPr/>
        </p:nvSpPr>
        <p:spPr>
          <a:xfrm>
            <a:off x="8088701" y="613338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13352820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C87FB5D-FFFE-4E8F-A115-0D16B497E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9633832-2DC9-4E3D-B12C-1013668766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194" name="Picture 2" descr="Image preview">
            <a:extLst>
              <a:ext uri="{FF2B5EF4-FFF2-40B4-BE49-F238E27FC236}">
                <a16:creationId xmlns:a16="http://schemas.microsoft.com/office/drawing/2014/main" xmlns="" id="{D4992078-D89D-4114-94C8-19014B26098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71" t="5324" r="12383"/>
          <a:stretch/>
        </p:blipFill>
        <p:spPr bwMode="auto">
          <a:xfrm rot="5400000">
            <a:off x="2666998" y="-2666998"/>
            <a:ext cx="6858001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463B57E-2517-43CC-8844-F19FB2AD863D}"/>
              </a:ext>
            </a:extLst>
          </p:cNvPr>
          <p:cNvSpPr txBox="1"/>
          <p:nvPr/>
        </p:nvSpPr>
        <p:spPr>
          <a:xfrm>
            <a:off x="2280249" y="6492815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13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E49A7EEA-1133-45B3-94A1-10CF10813BE8}"/>
              </a:ext>
            </a:extLst>
          </p:cNvPr>
          <p:cNvSpPr txBox="1"/>
          <p:nvPr/>
        </p:nvSpPr>
        <p:spPr>
          <a:xfrm>
            <a:off x="7608498" y="6300158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14</a:t>
            </a:r>
          </a:p>
        </p:txBody>
      </p:sp>
    </p:spTree>
    <p:extLst>
      <p:ext uri="{BB962C8B-B14F-4D97-AF65-F5344CB8AC3E}">
        <p14:creationId xmlns:p14="http://schemas.microsoft.com/office/powerpoint/2010/main" val="27880086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attachment.outlook.live.net/owa/MSA%3Achristie.amber%40hotmail.co.uk/service.svc/s/GetAttachmentThumbnail?id=AQMkADAwATZiZmYAZC1jOWIxLThjN2QtMDACLTAwCgBGAAADXCbfIXywLkqDbXKlyrd%2FbwcAxTTzcaCz7k6BRYdmfGfZSgAAAgEMAAAAxTTzcaCz7k6BRYdmfGfZSgAE6fdzmgAAAAESABAAy8BcwhcFB0umYPfqOnKZ2Q%3D%3D&amp;thumbnailType=2&amp;isc=1&amp;token=eyJhbGciOiJSUzI1NiIsImtpZCI6IjMwODE3OUNFNUY0QjUyRTc4QjJEQjg5NjZCQUY0RUNDMzcyN0FFRUUiLCJ0eXAiOiJKV1QiLCJ4NXQiOiJNSUY1emw5TFV1ZUxMYmlXYTY5T3pEY25ydTQifQ.eyJvcmlnaW4iOiJodHRwczovL291dGxvb2subGl2ZS5jb20iLCJ1YyI6ImQ4ZmU0OTlmZTk3ZTRmMWRiNmZjMmUwODAwYmYzMmVkIiwidmVyIjoiRXhjaGFuZ2UuQ2FsbGJhY2suVjEiLCJhcHBjdHhzZW5kZXIiOiJPd2FEb3dubG9hZEA4NGRmOWU3Zi1lOWY2LTQwYWYtYjQzNS1hYWFhYWFhYWFhYWEiLCJpc3NyaW5nIjoiU0lQIiwiYXBwY3R4Ijoie1wibXNleGNocHJvdFwiOlwib3dhXCIsXCJwdWlkXCI6XCIxODk5OTQ2NTkxNzUxMjkzXCIsXCJzY29wZVwiOlwiT3dhRG93bmxvYWRcIixcIm9pZFwiOlwiMDAwNmJmZmQtYzliMS04YzdkLTAwMDAtMDAwMDAwMDAwMDAwXCIsXCJwcmltYXJ5c2lkXCI6XCJTLTEtMjgyNy00NDIzNjUtMzM4Mzg1NjI1M1wifSIsIm5iZiI6MTYxMDAxNTA2OSwiZXhwIjoxNjEwMDE1NjY5LCJpc3MiOiIwMDAwMDAwMi0wMDAwLTBmZjEtY2UwMC0wMDAwMDAwMDAwMDBAODRkZjllN2YtZTlmNi00MGFmLWI0MzUtYWFhYWFhYWFhYWFhIiwiYXVkIjoiMDAwMDAwMDItMDAwMC0wZmYxLWNlMDAtMDAwMDAwMDAwMDAwL2F0dGFjaG1lbnQub3V0bG9vay5saXZlLm5ldEA4NGRmOWU3Zi1lOWY2LTQwYWYtYjQzNS1hYWFhYWFhYWFhYWEiLCJoYXBwIjoib3dhIn0.XTxnvE-ZPRmW-F1CmJUWdOpIfT38yZI6lzlTACr6JOciFXaCoXGKv7LJv8xClc02TjXCel7HAq_5X9VBqE8lF-nB_mOAlvFbT4aZ8QGh7HyXxccSguVyRyqLcYzTB6muHRdrwuim0S35Dhl_jZ0eSzWQN-Fbltrjch4Xh_F75cky4gHa6SIA-LHeIZ4u4Uao_8i5zc2DN7flESp6vddguFOgW-dHYdraofXjut4eVXY568Y_EsfxV0MjFcPTmgetW5JCIPq-2US_ZBOnX3YFlo5k62j8X6-wdORx5MWHesI4TpaNjBCUYe9Qlenvz8ub3QPci2wdLBYN2kCBn_OIMA&amp;X-OWA-CANARY=WACXBmIaIEa4btm4K9iDxNDXdev2stgYJ_3esWszh1VzJBBlE_iCzoM_lyhO9TLc-BjJ8Cux1dA.&amp;owa=outlook.live.com&amp;scriptVer=20201228001.03&amp;animation=true">
            <a:extLst>
              <a:ext uri="{FF2B5EF4-FFF2-40B4-BE49-F238E27FC236}">
                <a16:creationId xmlns:a16="http://schemas.microsoft.com/office/drawing/2014/main" xmlns="" id="{E6AA53BC-50DB-4FF0-B277-AD6CC56DAF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30" r="5217" b="10217"/>
          <a:stretch/>
        </p:blipFill>
        <p:spPr bwMode="auto">
          <a:xfrm>
            <a:off x="43132" y="80211"/>
            <a:ext cx="12192000" cy="6878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D2BC0C44-6A90-4194-8F76-E60B13EBB484}"/>
              </a:ext>
            </a:extLst>
          </p:cNvPr>
          <p:cNvSpPr txBox="1"/>
          <p:nvPr/>
        </p:nvSpPr>
        <p:spPr>
          <a:xfrm>
            <a:off x="2280249" y="6492815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15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62355C8B-092D-495A-9145-1379AE243D75}"/>
              </a:ext>
            </a:extLst>
          </p:cNvPr>
          <p:cNvSpPr txBox="1"/>
          <p:nvPr/>
        </p:nvSpPr>
        <p:spPr>
          <a:xfrm>
            <a:off x="8629291" y="64008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16</a:t>
            </a:r>
          </a:p>
        </p:txBody>
      </p:sp>
    </p:spTree>
    <p:extLst>
      <p:ext uri="{BB962C8B-B14F-4D97-AF65-F5344CB8AC3E}">
        <p14:creationId xmlns:p14="http://schemas.microsoft.com/office/powerpoint/2010/main" val="39546193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attachment.outlook.live.net/owa/MSA%3Achristie.amber%40hotmail.co.uk/service.svc/s/GetAttachmentThumbnail?id=AQMkADAwATZiZmYAZC1jOWIxLThjN2QtMDACLTAwCgBGAAADXCbfIXywLkqDbXKlyrd%2FbwcAxTTzcaCz7k6BRYdmfGfZSgAAAgEMAAAAxTTzcaCz7k6BRYdmfGfZSgAE6fdzmgAAAAESABAA%2FF3zmWmyrkOQeKJo4R0CYw%3D%3D&amp;thumbnailType=2&amp;isc=1&amp;token=eyJhbGciOiJSUzI1NiIsImtpZCI6IjMwODE3OUNFNUY0QjUyRTc4QjJEQjg5NjZCQUY0RUNDMzcyN0FFRUUiLCJ0eXAiOiJKV1QiLCJ4NXQiOiJNSUY1emw5TFV1ZUxMYmlXYTY5T3pEY25ydTQifQ.eyJvcmlnaW4iOiJodHRwczovL291dGxvb2subGl2ZS5jb20iLCJ1YyI6ImQ4ZmU0OTlmZTk3ZTRmMWRiNmZjMmUwODAwYmYzMmVkIiwidmVyIjoiRXhjaGFuZ2UuQ2FsbGJhY2suVjEiLCJhcHBjdHhzZW5kZXIiOiJPd2FEb3dubG9hZEA4NGRmOWU3Zi1lOWY2LTQwYWYtYjQzNS1hYWFhYWFhYWFhYWEiLCJpc3NyaW5nIjoiU0lQIiwiYXBwY3R4Ijoie1wibXNleGNocHJvdFwiOlwib3dhXCIsXCJwdWlkXCI6XCIxODk5OTQ2NTkxNzUxMjkzXCIsXCJzY29wZVwiOlwiT3dhRG93bmxvYWRcIixcIm9pZFwiOlwiMDAwNmJmZmQtYzliMS04YzdkLTAwMDAtMDAwMDAwMDAwMDAwXCIsXCJwcmltYXJ5c2lkXCI6XCJTLTEtMjgyNy00NDIzNjUtMzM4Mzg1NjI1M1wifSIsIm5iZiI6MTYxMDAxNTA2OSwiZXhwIjoxNjEwMDE1NjY5LCJpc3MiOiIwMDAwMDAwMi0wMDAwLTBmZjEtY2UwMC0wMDAwMDAwMDAwMDBAODRkZjllN2YtZTlmNi00MGFmLWI0MzUtYWFhYWFhYWFhYWFhIiwiYXVkIjoiMDAwMDAwMDItMDAwMC0wZmYxLWNlMDAtMDAwMDAwMDAwMDAwL2F0dGFjaG1lbnQub3V0bG9vay5saXZlLm5ldEA4NGRmOWU3Zi1lOWY2LTQwYWYtYjQzNS1hYWFhYWFhYWFhYWEiLCJoYXBwIjoib3dhIn0.XTxnvE-ZPRmW-F1CmJUWdOpIfT38yZI6lzlTACr6JOciFXaCoXGKv7LJv8xClc02TjXCel7HAq_5X9VBqE8lF-nB_mOAlvFbT4aZ8QGh7HyXxccSguVyRyqLcYzTB6muHRdrwuim0S35Dhl_jZ0eSzWQN-Fbltrjch4Xh_F75cky4gHa6SIA-LHeIZ4u4Uao_8i5zc2DN7flESp6vddguFOgW-dHYdraofXjut4eVXY568Y_EsfxV0MjFcPTmgetW5JCIPq-2US_ZBOnX3YFlo5k62j8X6-wdORx5MWHesI4TpaNjBCUYe9Qlenvz8ub3QPci2wdLBYN2kCBn_OIMA&amp;X-OWA-CANARY=WACXBmIaIEa4btm4K9iDxNDXdev2stgYJ_3esWszh1VzJBBlE_iCzoM_lyhO9TLc-BjJ8Cux1dA.&amp;owa=outlook.live.com&amp;scriptVer=20201228001.03&amp;animation=true">
            <a:extLst>
              <a:ext uri="{FF2B5EF4-FFF2-40B4-BE49-F238E27FC236}">
                <a16:creationId xmlns:a16="http://schemas.microsoft.com/office/drawing/2014/main" xmlns="" id="{6B678C9E-B550-46DF-9778-D39118B6B3F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79" r="3044" b="15724"/>
          <a:stretch/>
        </p:blipFill>
        <p:spPr bwMode="auto">
          <a:xfrm>
            <a:off x="86264" y="115019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94C3CBD-D44E-4A93-9AF1-027847C81CB1}"/>
              </a:ext>
            </a:extLst>
          </p:cNvPr>
          <p:cNvSpPr txBox="1"/>
          <p:nvPr/>
        </p:nvSpPr>
        <p:spPr>
          <a:xfrm>
            <a:off x="2280249" y="6492815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17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82A9D1C3-D27D-4987-8474-EF8F8AE24088}"/>
              </a:ext>
            </a:extLst>
          </p:cNvPr>
          <p:cNvSpPr txBox="1"/>
          <p:nvPr/>
        </p:nvSpPr>
        <p:spPr>
          <a:xfrm>
            <a:off x="8873706" y="6558951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/>
              <a:t>18</a:t>
            </a:r>
          </a:p>
        </p:txBody>
      </p:sp>
    </p:spTree>
    <p:extLst>
      <p:ext uri="{BB962C8B-B14F-4D97-AF65-F5344CB8AC3E}">
        <p14:creationId xmlns:p14="http://schemas.microsoft.com/office/powerpoint/2010/main" val="27063245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EA49D61-DE19-44DC-99B4-1DE1AA27B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Maiandra GD"/>
              </a:rPr>
              <a:t>Your Task Today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B046A65-8DDE-4E4B-9175-698F171F58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85687"/>
            <a:ext cx="9601196" cy="3318936"/>
          </a:xfrm>
        </p:spPr>
        <p:txBody>
          <a:bodyPr>
            <a:normAutofit/>
          </a:bodyPr>
          <a:lstStyle/>
          <a:p>
            <a:r>
              <a:rPr lang="en-US">
                <a:latin typeface="Maiandra GD"/>
              </a:rPr>
              <a:t>To think of new and improved adjectives for those in the text describing the Bala </a:t>
            </a:r>
            <a:r>
              <a:rPr lang="en-US" err="1">
                <a:latin typeface="Maiandra GD"/>
              </a:rPr>
              <a:t>Nengro</a:t>
            </a:r>
            <a:r>
              <a:rPr lang="en-US">
                <a:latin typeface="Maiandra GD"/>
              </a:rPr>
              <a:t> and its environment. </a:t>
            </a:r>
          </a:p>
          <a:p>
            <a:pPr>
              <a:buSzPct val="114999"/>
            </a:pPr>
            <a:r>
              <a:rPr lang="en-US">
                <a:latin typeface="Maiandra GD"/>
              </a:rPr>
              <a:t>Try thinking of adjectives which aren't simple, try and be creative, but make sure they mean the same thing. </a:t>
            </a:r>
          </a:p>
          <a:p>
            <a:pPr>
              <a:buSzPct val="114999"/>
            </a:pPr>
            <a:r>
              <a:rPr lang="en-US" err="1">
                <a:latin typeface="Maiandra GD"/>
              </a:rPr>
              <a:t>Eg</a:t>
            </a:r>
            <a:r>
              <a:rPr lang="en-US">
                <a:latin typeface="Maiandra GD"/>
              </a:rPr>
              <a:t> huge = immense </a:t>
            </a:r>
          </a:p>
        </p:txBody>
      </p:sp>
    </p:spTree>
    <p:extLst>
      <p:ext uri="{BB962C8B-B14F-4D97-AF65-F5344CB8AC3E}">
        <p14:creationId xmlns:p14="http://schemas.microsoft.com/office/powerpoint/2010/main" val="36511749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281A44C-93B7-4889-991E-3C61299CC5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This is the worksheet you can use. </a:t>
            </a:r>
            <a:br>
              <a:rPr lang="en-US"/>
            </a:br>
            <a:r>
              <a:rPr lang="en-US"/>
              <a:t>You can find it in today's resources.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2F896955-B03F-4BB9-8F4B-64B1C4379B0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pPr>
              <a:buSzPct val="114999"/>
            </a:pPr>
            <a:r>
              <a:rPr lang="en-US">
                <a:latin typeface="Maiandra GD"/>
              </a:rPr>
              <a:t>Option 1. Print off the word document and highlight the adjectives and write improved ones in their place. Send us a photo. </a:t>
            </a:r>
            <a:endParaRPr lang="en-US">
              <a:ea typeface="+mn-lt"/>
              <a:cs typeface="+mn-lt"/>
            </a:endParaRPr>
          </a:p>
          <a:p>
            <a:pPr>
              <a:buSzPct val="114999"/>
            </a:pPr>
            <a:r>
              <a:rPr lang="en-US">
                <a:latin typeface="Maiandra GD"/>
              </a:rPr>
              <a:t>Option 2. Save the word document and replace the adjectives with improved adjectives. Send us the word document with your changes. </a:t>
            </a:r>
            <a:endParaRPr lang="en-US">
              <a:latin typeface="Maiandra GD"/>
              <a:ea typeface="+mn-lt"/>
              <a:cs typeface="+mn-lt"/>
            </a:endParaRPr>
          </a:p>
          <a:p>
            <a:pPr>
              <a:buSzPct val="114999"/>
            </a:pPr>
            <a:r>
              <a:rPr lang="en-US">
                <a:latin typeface="Maiandra GD"/>
              </a:rPr>
              <a:t>Option 3. Write down as many adjectives you can find from the text and write your alternatives next to them. Send us a photo. </a:t>
            </a:r>
            <a:endParaRPr lang="en-US">
              <a:latin typeface="Maiandra GD"/>
              <a:ea typeface="+mn-lt"/>
              <a:cs typeface="+mn-lt"/>
            </a:endParaRPr>
          </a:p>
          <a:p>
            <a:pPr>
              <a:buSzPct val="114999"/>
            </a:pPr>
            <a:endParaRPr lang="en-US"/>
          </a:p>
        </p:txBody>
      </p:sp>
      <p:pic>
        <p:nvPicPr>
          <p:cNvPr id="7" name="Picture 7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xmlns="" id="{809396ED-13A0-48FE-A693-1AA17B422DFB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474834" y="2560320"/>
            <a:ext cx="4365531" cy="3310128"/>
          </a:xfrm>
        </p:spPr>
      </p:pic>
    </p:spTree>
    <p:extLst>
      <p:ext uri="{BB962C8B-B14F-4D97-AF65-F5344CB8AC3E}">
        <p14:creationId xmlns:p14="http://schemas.microsoft.com/office/powerpoint/2010/main" val="89806067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103</Words>
  <Application>Microsoft Office PowerPoint</Application>
  <PresentationFormat>Custom</PresentationFormat>
  <Paragraphs>25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0" baseType="lpstr">
      <vt:lpstr>Organic</vt:lpstr>
      <vt:lpstr>Office Theme</vt:lpstr>
      <vt:lpstr>Wednesday 13th January 2021</vt:lpstr>
      <vt:lpstr>Recap pages 15 and 18.</vt:lpstr>
      <vt:lpstr>PowerPoint Presentation</vt:lpstr>
      <vt:lpstr>PowerPoint Presentation</vt:lpstr>
      <vt:lpstr>PowerPoint Presentation</vt:lpstr>
      <vt:lpstr>PowerPoint Presentation</vt:lpstr>
      <vt:lpstr>Your Task Today </vt:lpstr>
      <vt:lpstr>This is the worksheet you can use.  You can find it in today's resources.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</dc:title>
  <dc:creator>Liz</dc:creator>
  <cp:lastModifiedBy>Liz King</cp:lastModifiedBy>
  <cp:revision>3</cp:revision>
  <dcterms:created xsi:type="dcterms:W3CDTF">2021-01-07T20:41:15Z</dcterms:created>
  <dcterms:modified xsi:type="dcterms:W3CDTF">2021-01-10T14:28:02Z</dcterms:modified>
</cp:coreProperties>
</file>