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462A-B6BD-408E-AC1D-5F9A066403E4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1997-CE37-4083-90CC-A979F9D8A0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546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462A-B6BD-408E-AC1D-5F9A066403E4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1997-CE37-4083-90CC-A979F9D8A0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416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462A-B6BD-408E-AC1D-5F9A066403E4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1997-CE37-4083-90CC-A979F9D8A0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592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462A-B6BD-408E-AC1D-5F9A066403E4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1997-CE37-4083-90CC-A979F9D8A0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103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462A-B6BD-408E-AC1D-5F9A066403E4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1997-CE37-4083-90CC-A979F9D8A0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951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462A-B6BD-408E-AC1D-5F9A066403E4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1997-CE37-4083-90CC-A979F9D8A0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360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462A-B6BD-408E-AC1D-5F9A066403E4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1997-CE37-4083-90CC-A979F9D8A0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098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462A-B6BD-408E-AC1D-5F9A066403E4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1997-CE37-4083-90CC-A979F9D8A0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836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462A-B6BD-408E-AC1D-5F9A066403E4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1997-CE37-4083-90CC-A979F9D8A0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41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462A-B6BD-408E-AC1D-5F9A066403E4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1997-CE37-4083-90CC-A979F9D8A0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246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462A-B6BD-408E-AC1D-5F9A066403E4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1997-CE37-4083-90CC-A979F9D8A0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480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04462A-B6BD-408E-AC1D-5F9A066403E4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91997-CE37-4083-90CC-A979F9D8A0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718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477" y="0"/>
            <a:ext cx="11859904" cy="6916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7095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1</cp:revision>
  <dcterms:created xsi:type="dcterms:W3CDTF">2020-12-28T22:40:02Z</dcterms:created>
  <dcterms:modified xsi:type="dcterms:W3CDTF">2020-12-28T22:41:23Z</dcterms:modified>
</cp:coreProperties>
</file>