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7"/>
  </p:notesMasterIdLst>
  <p:sldIdLst>
    <p:sldId id="279" r:id="rId2"/>
    <p:sldId id="293" r:id="rId3"/>
    <p:sldId id="294" r:id="rId4"/>
    <p:sldId id="295" r:id="rId5"/>
    <p:sldId id="296" r:id="rId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an Davies" initials="ID" lastIdx="4" clrIdx="0">
    <p:extLst>
      <p:ext uri="{19B8F6BF-5375-455C-9EA6-DF929625EA0E}">
        <p15:presenceInfo xmlns:p15="http://schemas.microsoft.com/office/powerpoint/2012/main" userId="Ian Davies" providerId="None"/>
      </p:ext>
    </p:extLst>
  </p:cmAuthor>
  <p:cmAuthor id="2" name="Beth Smith" initials="BS" lastIdx="4" clrIdx="1">
    <p:extLst>
      <p:ext uri="{19B8F6BF-5375-455C-9EA6-DF929625EA0E}">
        <p15:presenceInfo xmlns:p15="http://schemas.microsoft.com/office/powerpoint/2012/main" userId="S-1-5-21-4068017444-3626633354-1663865159-345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8" autoAdjust="0"/>
    <p:restoredTop sz="94694"/>
  </p:normalViewPr>
  <p:slideViewPr>
    <p:cSldViewPr snapToGrid="0" snapToObjects="1">
      <p:cViewPr varScale="1">
        <p:scale>
          <a:sx n="72" d="100"/>
          <a:sy n="72" d="100"/>
        </p:scale>
        <p:origin x="10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6/13/2021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emf"/><Relationship Id="rId4" Type="http://schemas.openxmlformats.org/officeDocument/2006/relationships/image" Target="../media/image4.tif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tiff"/><Relationship Id="rId5" Type="http://schemas.openxmlformats.org/officeDocument/2006/relationships/image" Target="../media/image9.tiff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tiff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tif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emf"/><Relationship Id="rId3" Type="http://schemas.openxmlformats.org/officeDocument/2006/relationships/image" Target="../media/image16.png"/><Relationship Id="rId7" Type="http://schemas.openxmlformats.org/officeDocument/2006/relationships/image" Target="../media/image20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emf"/><Relationship Id="rId5" Type="http://schemas.openxmlformats.org/officeDocument/2006/relationships/image" Target="../media/image18.tiff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9D1D9D0-3099-4147-BFE3-4B48CBA919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610" y="1117608"/>
            <a:ext cx="8686800" cy="58674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8733053" y="1197109"/>
            <a:ext cx="1063724" cy="38878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5AD4378-593B-A748-BE70-A2B8F87EDB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3169" y="1179433"/>
            <a:ext cx="3018201" cy="289309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BD3C980-087F-D444-87D6-26C394AB50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44600" y="4542516"/>
            <a:ext cx="7416800" cy="135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2765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9D3B112-EBD6-454E-9A56-C42C0BCBD0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712" y="1088140"/>
            <a:ext cx="8343900" cy="53594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734" r="20812" b="-13685"/>
          <a:stretch/>
        </p:blipFill>
        <p:spPr>
          <a:xfrm rot="16200000">
            <a:off x="5415982" y="887292"/>
            <a:ext cx="850095" cy="115856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5660" y="897139"/>
            <a:ext cx="964257" cy="96425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115878E-C9BF-9047-B5B2-1A8EA25CFBF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54560" y="1762640"/>
            <a:ext cx="2451100" cy="22479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B0E72FB-D7D2-2A43-9570-5D0B8CB5FB1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26668" y="3894695"/>
            <a:ext cx="2307564" cy="2426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5948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AB6F4AE-0000-A644-917C-83216F72A8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225" y="1050028"/>
            <a:ext cx="8750300" cy="55880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82" r="40350" b="4306"/>
          <a:stretch/>
        </p:blipFill>
        <p:spPr>
          <a:xfrm rot="5400000">
            <a:off x="5296942" y="955546"/>
            <a:ext cx="1160159" cy="141409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3900" y="786462"/>
            <a:ext cx="1666875" cy="166687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88C7D1D-71F1-DD48-9A58-4005E4ACD2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19666" y="2150222"/>
            <a:ext cx="2778907" cy="260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1109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AC9C533-2B5D-E04E-B932-958B2F51B3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612" y="1059259"/>
            <a:ext cx="78486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48" name="Picture 4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64" t="1" b="961"/>
          <a:stretch/>
        </p:blipFill>
        <p:spPr>
          <a:xfrm rot="15994721">
            <a:off x="5267954" y="1002868"/>
            <a:ext cx="908744" cy="1079951"/>
          </a:xfrm>
          <a:prstGeom prst="rect">
            <a:avLst/>
          </a:prstGeom>
        </p:spPr>
      </p:pic>
      <p:sp>
        <p:nvSpPr>
          <p:cNvPr id="19" name="Cube 18">
            <a:extLst>
              <a:ext uri="{FF2B5EF4-FFF2-40B4-BE49-F238E27FC236}">
                <a16:creationId xmlns:a16="http://schemas.microsoft.com/office/drawing/2014/main" id="{DC269A75-A55C-4790-A939-9C89CCA84410}"/>
              </a:ext>
            </a:extLst>
          </p:cNvPr>
          <p:cNvSpPr/>
          <p:nvPr/>
        </p:nvSpPr>
        <p:spPr>
          <a:xfrm>
            <a:off x="8197739" y="911195"/>
            <a:ext cx="1365638" cy="666578"/>
          </a:xfrm>
          <a:prstGeom prst="cube">
            <a:avLst>
              <a:gd name="adj" fmla="val 30639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6F1C71A-67B2-174D-9B99-D12AEF3F08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61057" y="2053015"/>
            <a:ext cx="2867592" cy="2629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5296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204AE7E-B526-B543-8A9B-CC4E3A90B0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305" y="1154260"/>
            <a:ext cx="7848600" cy="54356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20589" b="-14831"/>
          <a:stretch/>
        </p:blipFill>
        <p:spPr>
          <a:xfrm>
            <a:off x="2540883" y="1722117"/>
            <a:ext cx="3122661" cy="81207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6331" y="885839"/>
            <a:ext cx="1685925" cy="203835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39F81E3-33CD-9D4B-9148-5B70FC82BB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7286" y="2621729"/>
            <a:ext cx="2835304" cy="262416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36F7D49-7B89-AB41-8E8A-19FD1A4B542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80177" y="2281579"/>
            <a:ext cx="584200" cy="762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8F64752-BD3D-9342-AD1E-FAED0ECBC06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54480" y="2302554"/>
            <a:ext cx="584200" cy="762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1079063-CB07-B644-AFEF-F2B2CB440C7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69622" y="2281579"/>
            <a:ext cx="5842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3161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23693</TotalTime>
  <Words>40</Words>
  <Application>Microsoft Office PowerPoint</Application>
  <PresentationFormat>A4 Paper (210x297 mm)</PresentationFormat>
  <Paragraphs>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Bariol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K Smith BTP</cp:lastModifiedBy>
  <cp:revision>257</cp:revision>
  <dcterms:created xsi:type="dcterms:W3CDTF">2019-10-15T10:24:11Z</dcterms:created>
  <dcterms:modified xsi:type="dcterms:W3CDTF">2021-06-13T11:00:16Z</dcterms:modified>
</cp:coreProperties>
</file>