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280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276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528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34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625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18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092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205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117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301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765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E2EF4-3CF5-4E25-A883-9C41EAA62932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6530D-31D0-4B4B-8F31-A95A0AB84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705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Fp7JCcewjaY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84739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Science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Friday 9</a:t>
            </a:r>
            <a:r>
              <a:rPr lang="en-GB" baseline="30000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 July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9932" y="2588456"/>
            <a:ext cx="9144000" cy="1111348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L.O. Do white carnations change colour if we put them in coloured water?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File:Green Carnation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14" y="3699804"/>
            <a:ext cx="5106572" cy="304565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61722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716439"/>
            <a:ext cx="10121537" cy="810532"/>
          </a:xfrm>
        </p:spPr>
        <p:txBody>
          <a:bodyPr>
            <a:normAutofit fontScale="90000"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We are going to investigate how water travels </a:t>
            </a:r>
            <a:r>
              <a:rPr lang="en-GB" sz="4000" smtClean="0">
                <a:latin typeface="Comic Sans MS" panose="030F0702030302020204" pitchFamily="66" charset="0"/>
              </a:rPr>
              <a:t>up the </a:t>
            </a:r>
            <a:r>
              <a:rPr lang="en-GB" sz="4000" dirty="0" smtClean="0">
                <a:latin typeface="Comic Sans MS" panose="030F0702030302020204" pitchFamily="66" charset="0"/>
              </a:rPr>
              <a:t>stem of a plant.</a:t>
            </a:r>
            <a:br>
              <a:rPr lang="en-GB" sz="4000" dirty="0" smtClean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4000" dirty="0" smtClean="0">
                <a:latin typeface="Comic Sans MS" panose="030F0702030302020204" pitchFamily="66" charset="0"/>
              </a:rPr>
              <a:t>We will use food colouring to see how this happens.</a:t>
            </a:r>
            <a:r>
              <a:rPr lang="en-GB" sz="3600" dirty="0" smtClean="0"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/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>Watch the video.</a:t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  <a:hlinkClick r:id="rId2"/>
              </a:rPr>
              <a:t>https://www.youtube.com/watch?v=Fp7JCcewjaY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Picture 3" descr="white carnations | M Cheung | Flick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3589" y="4558936"/>
            <a:ext cx="3172725" cy="211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71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9930" y="1018902"/>
            <a:ext cx="7534819" cy="48310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8011" y="274320"/>
            <a:ext cx="322652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Your Task: </a:t>
            </a:r>
            <a:r>
              <a:rPr lang="en-GB" dirty="0" smtClean="0">
                <a:latin typeface="Comic Sans MS" panose="030F0702030302020204" pitchFamily="66" charset="0"/>
              </a:rPr>
              <a:t>Complete the following sections of your Investigation Plan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omic Sans MS" panose="030F0702030302020204" pitchFamily="66" charset="0"/>
              </a:rPr>
              <a:t>Aim</a:t>
            </a:r>
            <a:r>
              <a:rPr lang="en-GB" dirty="0" smtClean="0">
                <a:latin typeface="Comic Sans MS" panose="030F0702030302020204" pitchFamily="66" charset="0"/>
              </a:rPr>
              <a:t> – what we are trying to do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omic Sans MS" panose="030F0702030302020204" pitchFamily="66" charset="0"/>
              </a:rPr>
              <a:t>Prediction</a:t>
            </a:r>
            <a:r>
              <a:rPr lang="en-GB" dirty="0" smtClean="0">
                <a:latin typeface="Comic Sans MS" panose="030F0702030302020204" pitchFamily="66" charset="0"/>
              </a:rPr>
              <a:t> – draw and write what you think will happen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omic Sans MS" panose="030F0702030302020204" pitchFamily="66" charset="0"/>
              </a:rPr>
              <a:t>Fair test </a:t>
            </a:r>
            <a:r>
              <a:rPr lang="en-GB" dirty="0" smtClean="0">
                <a:latin typeface="Comic Sans MS" panose="030F0702030302020204" pitchFamily="66" charset="0"/>
              </a:rPr>
              <a:t>– what did we change? What did we keep the same?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omic Sans MS" panose="030F0702030302020204" pitchFamily="66" charset="0"/>
              </a:rPr>
              <a:t>Equipment</a:t>
            </a:r>
            <a:r>
              <a:rPr lang="en-GB" dirty="0" smtClean="0">
                <a:latin typeface="Comic Sans MS" panose="030F0702030302020204" pitchFamily="66" charset="0"/>
              </a:rPr>
              <a:t> – what resources did we need?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omic Sans MS" panose="030F0702030302020204" pitchFamily="66" charset="0"/>
              </a:rPr>
              <a:t>Method</a:t>
            </a:r>
            <a:r>
              <a:rPr lang="en-GB" dirty="0" smtClean="0">
                <a:latin typeface="Comic Sans MS" panose="030F0702030302020204" pitchFamily="66" charset="0"/>
              </a:rPr>
              <a:t> – what did we do?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251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33" y="583314"/>
            <a:ext cx="11821884" cy="62746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2697" y="352697"/>
            <a:ext cx="1045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9.7.21 Do white carnations change colour if put into coloured water?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41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131</Words>
  <Application>Microsoft Office PowerPoint</Application>
  <PresentationFormat>Widescreen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Science Friday 9th July</vt:lpstr>
      <vt:lpstr>We are going to investigate how water travels up the stem of a plant.  We will use food colouring to see how this happens.  Watch the video. https://www.youtube.com/watch?v=Fp7JCcewjaY  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Friday 9th July</dc:title>
  <dc:creator>E Hanson BTP</dc:creator>
  <cp:lastModifiedBy>E Hanson BTP</cp:lastModifiedBy>
  <cp:revision>5</cp:revision>
  <dcterms:created xsi:type="dcterms:W3CDTF">2021-07-04T09:44:07Z</dcterms:created>
  <dcterms:modified xsi:type="dcterms:W3CDTF">2021-07-04T10:11:46Z</dcterms:modified>
</cp:coreProperties>
</file>