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75" r:id="rId4"/>
    <p:sldId id="282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 Hanson BTP" initials="EHB" lastIdx="0" clrIdx="0">
    <p:extLst>
      <p:ext uri="{19B8F6BF-5375-455C-9EA6-DF929625EA0E}">
        <p15:presenceInfo xmlns:p15="http://schemas.microsoft.com/office/powerpoint/2012/main" xmlns="" userId="S-1-5-21-2879283742-4050561872-1295807617-266442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15/03/2021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6JQt7_l6xw" TargetMode="External"/><Relationship Id="rId2" Type="http://schemas.openxmlformats.org/officeDocument/2006/relationships/hyperlink" Target="https://www.youtube.com/watch?v=Sa4kK5oTyU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s://www.bbc.co.uk/news/av/uk-1886719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4981" y="1097715"/>
            <a:ext cx="6651674" cy="2612136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Topic: Geography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Tuesday 16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8011" y="4348710"/>
            <a:ext cx="11207932" cy="100773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L.O. To find out about Queen Victoria’s royal holiday home: Osborne House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655" y="1097714"/>
            <a:ext cx="4367410" cy="312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46964" y="870730"/>
            <a:ext cx="107915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We are going to find out about Queen Victoria’s family holiday home.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827" y="3242341"/>
            <a:ext cx="5275825" cy="33925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88783" y="2075695"/>
            <a:ext cx="4441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Comic Sans MS" panose="030F0702030302020204" pitchFamily="66" charset="0"/>
              </a:rPr>
              <a:t>Osborne House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582" y="3365262"/>
            <a:ext cx="5656874" cy="324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50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u="sng" dirty="0">
                <a:latin typeface="Comic Sans MS" panose="030F0702030302020204" pitchFamily="66" charset="0"/>
              </a:rPr>
              <a:t>Osborne House</a:t>
            </a: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sz="3600" dirty="0">
                <a:latin typeface="Comic Sans MS" panose="030F0702030302020204" pitchFamily="66" charset="0"/>
              </a:rPr>
              <a:t>We will find out more from watching these clips: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7566" y="1993591"/>
            <a:ext cx="8621485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u="sng" dirty="0">
              <a:latin typeface="Comic Sans MS" panose="030F0702030302020204" pitchFamily="66" charset="0"/>
            </a:endParaRP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Behind the scenes at Osborne/Queen Victoria’s Holiday Home</a:t>
            </a:r>
          </a:p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https://www.youtube.com/watch?v=Sa4kK5oTyUU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 behind the scenes look at Swiss Cottage</a:t>
            </a:r>
          </a:p>
          <a:p>
            <a:r>
              <a:rPr lang="en-GB" dirty="0">
                <a:latin typeface="Comic Sans MS" panose="030F0702030302020204" pitchFamily="66" charset="0"/>
                <a:hlinkClick r:id="rId3"/>
              </a:rPr>
              <a:t>https://www.youtube.com/watch?v=36JQt7_l6xw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Queen Victoria’s Private beach &amp; bathing machine</a:t>
            </a:r>
          </a:p>
          <a:p>
            <a:r>
              <a:rPr lang="en-GB" dirty="0">
                <a:latin typeface="Comic Sans MS" panose="030F0702030302020204" pitchFamily="66" charset="0"/>
                <a:hlinkClick r:id="rId4"/>
              </a:rPr>
              <a:t>https://www.bbc.co.uk/news/av/uk-18867194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9765" y="3371034"/>
            <a:ext cx="4882106" cy="301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4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9828" y="365126"/>
            <a:ext cx="10973972" cy="957238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Facts about Osborne House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It is on an island called The Isle of Wight.</a:t>
            </a:r>
          </a:p>
          <a:p>
            <a:r>
              <a:rPr lang="en-GB" dirty="0">
                <a:latin typeface="Comic Sans MS" panose="030F0702030302020204" pitchFamily="66" charset="0"/>
              </a:rPr>
              <a:t>It is by the seaside, on the coast.</a:t>
            </a:r>
          </a:p>
          <a:p>
            <a:r>
              <a:rPr lang="en-GB" dirty="0">
                <a:latin typeface="Comic Sans MS" panose="030F0702030302020204" pitchFamily="66" charset="0"/>
              </a:rPr>
              <a:t>It was Queen Victoria’s family holiday home.</a:t>
            </a:r>
          </a:p>
          <a:p>
            <a:r>
              <a:rPr lang="en-GB" dirty="0">
                <a:latin typeface="Comic Sans MS" panose="030F0702030302020204" pitchFamily="66" charset="0"/>
              </a:rPr>
              <a:t>Her 9 children had their own wooden house in the garden, called Swiss Cottage.</a:t>
            </a:r>
          </a:p>
          <a:p>
            <a:r>
              <a:rPr lang="en-GB" dirty="0">
                <a:latin typeface="Comic Sans MS" panose="030F0702030302020204" pitchFamily="66" charset="0"/>
              </a:rPr>
              <a:t>Queen Victoria had her own ‘bathing machine’!</a:t>
            </a:r>
          </a:p>
          <a:p>
            <a:r>
              <a:rPr lang="en-GB" dirty="0">
                <a:latin typeface="Comic Sans MS" panose="030F0702030302020204" pitchFamily="66" charset="0"/>
              </a:rPr>
              <a:t>Miss Coles has visited there!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Let’s look at our task sheet.</a:t>
            </a:r>
          </a:p>
          <a:p>
            <a:endParaRPr lang="en-GB" dirty="0"/>
          </a:p>
        </p:txBody>
      </p:sp>
      <p:sp>
        <p:nvSpPr>
          <p:cNvPr id="4" name="Right Arrow 3"/>
          <p:cNvSpPr/>
          <p:nvPr/>
        </p:nvSpPr>
        <p:spPr>
          <a:xfrm>
            <a:off x="5894363" y="5641145"/>
            <a:ext cx="4375052" cy="3657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5417" y="843745"/>
            <a:ext cx="2924835" cy="233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015" y="280401"/>
            <a:ext cx="11030243" cy="352327"/>
          </a:xfrm>
        </p:spPr>
        <p:txBody>
          <a:bodyPr>
            <a:normAutofit/>
          </a:bodyPr>
          <a:lstStyle/>
          <a:p>
            <a:r>
              <a:rPr lang="en-GB" sz="1600" b="1" dirty="0">
                <a:latin typeface="Comic Sans MS" panose="030F0702030302020204" pitchFamily="66" charset="0"/>
              </a:rPr>
              <a:t>16.3.21. Location &amp; Facts about Queen Victoria’s life at Osborne House</a:t>
            </a:r>
            <a:r>
              <a:rPr lang="en-GB" sz="1600" dirty="0"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489" y="998807"/>
            <a:ext cx="2771335" cy="1645920"/>
          </a:xfrm>
        </p:spPr>
        <p:txBody>
          <a:bodyPr>
            <a:norm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Use an atlas to find the Isle of Wight in the United Kingdom (UK).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Mark it on your UK map. This is where Osborne House is.</a:t>
            </a:r>
            <a:endParaRPr lang="en-GB" sz="1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57" y="2644727"/>
            <a:ext cx="3020323" cy="3629464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 flipH="1">
            <a:off x="3643533" y="815608"/>
            <a:ext cx="28135" cy="55711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951964" y="998807"/>
            <a:ext cx="71193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 panose="030F0702030302020204" pitchFamily="66" charset="0"/>
              </a:rPr>
              <a:t>Record 2 facts you have found interesting about Osborne House &amp; Queen Victoria. </a:t>
            </a:r>
            <a:endParaRPr lang="en-GB" sz="1600" dirty="0"/>
          </a:p>
        </p:txBody>
      </p:sp>
      <p:sp>
        <p:nvSpPr>
          <p:cNvPr id="8" name="Rectangle 7"/>
          <p:cNvSpPr/>
          <p:nvPr/>
        </p:nvSpPr>
        <p:spPr>
          <a:xfrm>
            <a:off x="4135902" y="1821767"/>
            <a:ext cx="2968283" cy="19202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102992" y="1821766"/>
            <a:ext cx="2968283" cy="19202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3971321" y="4600135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951964" y="5495780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3951964" y="6386732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978270" y="6363289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8020701" y="5488746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8020701" y="4628271"/>
            <a:ext cx="3132864" cy="140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943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</TotalTime>
  <Words>192</Words>
  <Application>Microsoft Office PowerPoint</Application>
  <PresentationFormat>Custom</PresentationFormat>
  <Paragraphs>29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Topic: Geography Tuesday 16th March</vt:lpstr>
      <vt:lpstr>PowerPoint Presentation</vt:lpstr>
      <vt:lpstr>  Osborne House  We will find out more from watching these clips:</vt:lpstr>
      <vt:lpstr>Facts about Osborne House</vt:lpstr>
      <vt:lpstr>16.3.21. Location &amp; Facts about Queen Victoria’s life at Osborne House.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Liz King</cp:lastModifiedBy>
  <cp:revision>47</cp:revision>
  <dcterms:created xsi:type="dcterms:W3CDTF">2021-02-18T10:04:39Z</dcterms:created>
  <dcterms:modified xsi:type="dcterms:W3CDTF">2021-03-15T01:19:16Z</dcterms:modified>
</cp:coreProperties>
</file>