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81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76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080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902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663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375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452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101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176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537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23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50CAA-6E30-4E31-B809-280182D346CF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DA1FF-6645-47BC-B840-CC3B71F6FE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11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51" y="419095"/>
            <a:ext cx="4051915" cy="29062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0446" y="170105"/>
            <a:ext cx="1841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11</a:t>
            </a:r>
            <a:r>
              <a:rPr lang="en-GB" baseline="30000" dirty="0" smtClean="0"/>
              <a:t>th</a:t>
            </a:r>
            <a:r>
              <a:rPr lang="en-GB" dirty="0" smtClean="0"/>
              <a:t> Jan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902" y="408551"/>
            <a:ext cx="4002949" cy="31721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28309" y="133274"/>
            <a:ext cx="1841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12</a:t>
            </a:r>
            <a:r>
              <a:rPr lang="en-GB" baseline="30000" dirty="0" smtClean="0"/>
              <a:t>th</a:t>
            </a:r>
            <a:r>
              <a:rPr lang="en-GB" dirty="0" smtClean="0"/>
              <a:t> Jan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80" y="3661895"/>
            <a:ext cx="4129222" cy="30715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1755" y="3325297"/>
            <a:ext cx="250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Wednesday 13</a:t>
            </a:r>
            <a:r>
              <a:rPr lang="en-GB" baseline="30000" dirty="0" smtClean="0"/>
              <a:t>th</a:t>
            </a:r>
            <a:r>
              <a:rPr lang="en-GB" dirty="0" smtClean="0"/>
              <a:t> Jan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8308" y="3837124"/>
            <a:ext cx="3793251" cy="29258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60977" y="3431401"/>
            <a:ext cx="250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Thursday 14</a:t>
            </a:r>
            <a:r>
              <a:rPr lang="en-GB" baseline="30000" dirty="0" smtClean="0"/>
              <a:t>th</a:t>
            </a:r>
            <a:r>
              <a:rPr lang="en-GB" dirty="0" smtClean="0"/>
              <a:t> Jan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529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v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</dc:title>
  <dc:creator>J Geals BTP</dc:creator>
  <cp:lastModifiedBy>J Geals BTP</cp:lastModifiedBy>
  <cp:revision>2</cp:revision>
  <dcterms:created xsi:type="dcterms:W3CDTF">2021-01-06T19:57:36Z</dcterms:created>
  <dcterms:modified xsi:type="dcterms:W3CDTF">2021-01-06T20:00:59Z</dcterms:modified>
</cp:coreProperties>
</file>