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026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541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072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439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256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03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029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852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693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730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530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669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105" y="874644"/>
            <a:ext cx="6255452" cy="24637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254" y="4176571"/>
            <a:ext cx="6075154" cy="42855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124" y="150773"/>
            <a:ext cx="5267289" cy="52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4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646" y="335192"/>
            <a:ext cx="5617954" cy="28487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646" y="3362118"/>
            <a:ext cx="5478806" cy="36747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646" y="7588525"/>
            <a:ext cx="5959128" cy="899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6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042" y="245578"/>
            <a:ext cx="5578848" cy="23783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041" y="2852323"/>
            <a:ext cx="6113393" cy="29964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040" y="6077183"/>
            <a:ext cx="6374371" cy="12181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039" y="7523715"/>
            <a:ext cx="6092417" cy="1778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635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759" y="970514"/>
            <a:ext cx="6560241" cy="7398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4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1</cp:revision>
  <dcterms:created xsi:type="dcterms:W3CDTF">2020-06-19T12:09:09Z</dcterms:created>
  <dcterms:modified xsi:type="dcterms:W3CDTF">2020-06-19T12:15:56Z</dcterms:modified>
</cp:coreProperties>
</file>