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99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87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736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192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0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00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893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46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622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7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217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15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LO: To create your very own ‘wave’ painting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06949"/>
            <a:ext cx="9144000" cy="1655762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Wednesday 9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3392420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Take a look at these paintings.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5223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Which is your favourite?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Why do you like it?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do you think the artist has created the effects?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are some of the paintings similar?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are some of the paintings different? </a:t>
            </a:r>
          </a:p>
        </p:txBody>
      </p:sp>
    </p:spTree>
    <p:extLst>
      <p:ext uri="{BB962C8B-B14F-4D97-AF65-F5344CB8AC3E}">
        <p14:creationId xmlns:p14="http://schemas.microsoft.com/office/powerpoint/2010/main" val="546509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i.pinimg.com/564x/8c/c0/60/8cc0605aa6d0bd8c5c561b0a4f111f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769" y="356104"/>
            <a:ext cx="28575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564x/2a/a1/f2/2aa1f2e62db6cc31e661882de92d72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493712"/>
            <a:ext cx="33337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564x/80/f1/ba/80f1ba05a90e895f4c1496d08391ddb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42887"/>
            <a:ext cx="457200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732" y="3138488"/>
            <a:ext cx="4410075" cy="32997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2269" y="2995613"/>
            <a:ext cx="1866269" cy="3819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4750" y="3273425"/>
            <a:ext cx="1710554" cy="3479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5617" y="3630385"/>
            <a:ext cx="2677209" cy="267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i.pinimg.com/564x/8c/c0/60/8cc0605aa6d0bd8c5c561b0a4f111f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945" y="97271"/>
            <a:ext cx="28575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564x/2a/a1/f2/2aa1f2e62db6cc31e661882de92d72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74" y="130882"/>
            <a:ext cx="33337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564x/80/f1/ba/80f1ba05a90e895f4c1496d08391ddb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467" y="114905"/>
            <a:ext cx="3912499" cy="247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210" y="2489060"/>
            <a:ext cx="3314407" cy="24799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8508" y="2712624"/>
            <a:ext cx="1866269" cy="3819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62272" y="151292"/>
            <a:ext cx="1710554" cy="3479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5359" y="2662689"/>
            <a:ext cx="2677209" cy="26772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760413" y="3666772"/>
            <a:ext cx="4332717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Your Task: </a:t>
            </a:r>
          </a:p>
          <a:p>
            <a:r>
              <a:rPr lang="en-GB" dirty="0">
                <a:latin typeface="Twinkl Precursive" panose="02000000000000000000" pitchFamily="2" charset="0"/>
              </a:rPr>
              <a:t>Have a look at these paintings. Your task is to sketch your ideas for your own painting. Think about colour, style and any details you wish to add.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You will get a chance to paint your picture properly next </a:t>
            </a:r>
            <a:r>
              <a:rPr lang="en-GB">
                <a:latin typeface="Twinkl Precursive" panose="02000000000000000000" pitchFamily="2" charset="0"/>
              </a:rPr>
              <a:t>week! </a:t>
            </a: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9" name="Cloud Callout 8"/>
          <p:cNvSpPr/>
          <p:nvPr/>
        </p:nvSpPr>
        <p:spPr>
          <a:xfrm>
            <a:off x="582963" y="4620221"/>
            <a:ext cx="2189913" cy="1709513"/>
          </a:xfrm>
          <a:prstGeom prst="cloudCallout">
            <a:avLst>
              <a:gd name="adj1" fmla="val -51833"/>
              <a:gd name="adj2" fmla="val 681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What colours will you use? </a:t>
            </a:r>
          </a:p>
        </p:txBody>
      </p:sp>
      <p:sp>
        <p:nvSpPr>
          <p:cNvPr id="13" name="Cloud Callout 12"/>
          <p:cNvSpPr/>
          <p:nvPr/>
        </p:nvSpPr>
        <p:spPr>
          <a:xfrm>
            <a:off x="5153184" y="4336473"/>
            <a:ext cx="2445735" cy="2018083"/>
          </a:xfrm>
          <a:prstGeom prst="cloudCallout">
            <a:avLst>
              <a:gd name="adj1" fmla="val -51833"/>
              <a:gd name="adj2" fmla="val 681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Will you use flat textures or rough? </a:t>
            </a:r>
          </a:p>
        </p:txBody>
      </p:sp>
      <p:sp>
        <p:nvSpPr>
          <p:cNvPr id="14" name="Cloud Callout 13"/>
          <p:cNvSpPr/>
          <p:nvPr/>
        </p:nvSpPr>
        <p:spPr>
          <a:xfrm>
            <a:off x="1607127" y="97272"/>
            <a:ext cx="3169480" cy="2192856"/>
          </a:xfrm>
          <a:prstGeom prst="cloudCallout">
            <a:avLst>
              <a:gd name="adj1" fmla="val 28914"/>
              <a:gd name="adj2" fmla="val 7759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How will you create the effects? </a:t>
            </a:r>
          </a:p>
        </p:txBody>
      </p:sp>
    </p:spTree>
    <p:extLst>
      <p:ext uri="{BB962C8B-B14F-4D97-AF65-F5344CB8AC3E}">
        <p14:creationId xmlns:p14="http://schemas.microsoft.com/office/powerpoint/2010/main" val="4153271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129</Words>
  <Application>Microsoft Office PowerPoint</Application>
  <PresentationFormat>Custom</PresentationFormat>
  <Paragraphs>18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LO: To create your very own ‘wave’ painting</vt:lpstr>
      <vt:lpstr>Take a look at these paintings. 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your very own ‘wave’ painting</dc:title>
  <dc:creator>J Geals BTP</dc:creator>
  <cp:lastModifiedBy>Liz King</cp:lastModifiedBy>
  <cp:revision>5</cp:revision>
  <dcterms:created xsi:type="dcterms:W3CDTF">2021-06-03T15:20:22Z</dcterms:created>
  <dcterms:modified xsi:type="dcterms:W3CDTF">2021-06-03T16:41:11Z</dcterms:modified>
</cp:coreProperties>
</file>