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95" r:id="rId3"/>
    <p:sldId id="274" r:id="rId4"/>
    <p:sldId id="275" r:id="rId5"/>
    <p:sldId id="276" r:id="rId6"/>
    <p:sldId id="277" r:id="rId7"/>
    <p:sldId id="278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79" r:id="rId20"/>
    <p:sldId id="296" r:id="rId21"/>
    <p:sldId id="297" r:id="rId22"/>
    <p:sldId id="29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47" autoAdjust="0"/>
    <p:restoredTop sz="94660"/>
  </p:normalViewPr>
  <p:slideViewPr>
    <p:cSldViewPr snapToGrid="0">
      <p:cViewPr>
        <p:scale>
          <a:sx n="81" d="100"/>
          <a:sy n="81" d="100"/>
        </p:scale>
        <p:origin x="-29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1146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81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297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7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680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268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8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99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83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872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0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8512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Wednesday 3rd </a:t>
            </a:r>
            <a:r>
              <a:rPr lang="en-GB" dirty="0" smtClean="0">
                <a:latin typeface="Comic Sans MS" panose="030F0702030302020204" pitchFamily="66" charset="0"/>
              </a:rPr>
              <a:t>February </a:t>
            </a:r>
            <a:r>
              <a:rPr lang="en-GB" dirty="0">
                <a:latin typeface="Comic Sans MS" panose="030F0702030302020204" pitchFamily="66" charset="0"/>
              </a:rPr>
              <a:t>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</a:t>
            </a:r>
            <a:r>
              <a:rPr lang="en-GB" dirty="0" smtClean="0">
                <a:latin typeface="Comic Sans MS" panose="030F0702030302020204" pitchFamily="66" charset="0"/>
              </a:rPr>
              <a:t>write to persuade.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4769" y="351692"/>
            <a:ext cx="1077350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itchFamily="66" charset="0"/>
              </a:rPr>
              <a:t>Today we are going to use the arguments (reasons)  the animals gave for protecting the great Kapok tree to create a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persuasive</a:t>
            </a:r>
            <a:r>
              <a:rPr lang="en-GB" sz="2800" dirty="0" smtClean="0">
                <a:latin typeface="Comic Sans MS" pitchFamily="66" charset="0"/>
              </a:rPr>
              <a:t> poster to try to make other people understand why it is important to protect the Amazon Rainforest. 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2800" dirty="0" smtClean="0">
                <a:latin typeface="Comic Sans MS" pitchFamily="66" charset="0"/>
              </a:rPr>
              <a:t>The word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persuasive</a:t>
            </a:r>
            <a:r>
              <a:rPr lang="en-GB" sz="2800" dirty="0" smtClean="0">
                <a:latin typeface="Comic Sans MS" pitchFamily="66" charset="0"/>
              </a:rPr>
              <a:t> or to </a:t>
            </a:r>
            <a:r>
              <a:rPr lang="en-GB" sz="2800" dirty="0" smtClean="0">
                <a:solidFill>
                  <a:srgbClr val="FF0000"/>
                </a:solidFill>
                <a:latin typeface="Comic Sans MS" pitchFamily="66" charset="0"/>
              </a:rPr>
              <a:t>persuade</a:t>
            </a:r>
            <a:r>
              <a:rPr lang="en-GB" sz="2800" dirty="0" smtClean="0">
                <a:latin typeface="Comic Sans MS" pitchFamily="66" charset="0"/>
              </a:rPr>
              <a:t> means to make somebody  have the same opinion as you.    </a:t>
            </a:r>
          </a:p>
          <a:p>
            <a:endParaRPr lang="en-GB" sz="2800" dirty="0">
              <a:latin typeface="Comic Sans MS" pitchFamily="66" charset="0"/>
            </a:endParaRPr>
          </a:p>
          <a:p>
            <a:r>
              <a:rPr lang="en-GB" sz="3200" b="1" dirty="0" smtClean="0">
                <a:latin typeface="Comic Sans MS" pitchFamily="66" charset="0"/>
              </a:rPr>
              <a:t>Let’s revisit the book.</a:t>
            </a:r>
          </a:p>
          <a:p>
            <a:endParaRPr lang="en-GB" sz="3200" b="1" dirty="0" smtClean="0">
              <a:latin typeface="Comic Sans MS" pitchFamily="66" charset="0"/>
            </a:endParaRPr>
          </a:p>
          <a:p>
            <a:r>
              <a:rPr lang="en-GB" sz="3200" b="1" dirty="0" smtClean="0">
                <a:latin typeface="Comic Sans MS" pitchFamily="66" charset="0"/>
              </a:rPr>
              <a:t>What did the animals say to the man to persuade him to protect the tree?</a:t>
            </a:r>
          </a:p>
          <a:p>
            <a:r>
              <a:rPr lang="en-GB" sz="2800" dirty="0" smtClean="0">
                <a:latin typeface="Comic Sans MS" pitchFamily="66" charset="0"/>
              </a:rPr>
              <a:t> 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505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735" y="121388"/>
            <a:ext cx="10849856" cy="607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898" y="123662"/>
            <a:ext cx="11010057" cy="616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59" y="1423067"/>
            <a:ext cx="10914063" cy="48181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42559" y="222738"/>
            <a:ext cx="109140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Boa Constrictor - It is my home. Generations of my ancestors have lived here.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036" y="1953618"/>
            <a:ext cx="11008924" cy="44832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5138" y="199292"/>
            <a:ext cx="109047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Bee – My hive is in the tree. I pollinate the trees and flowers. All living things depend on each other.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68" y="1817077"/>
            <a:ext cx="11194521" cy="45469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4462" y="199292"/>
            <a:ext cx="113592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Monkey – The roots of this tree will die. The rain will wash the soil away and the forest will become a desert.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69" y="1848110"/>
            <a:ext cx="11055315" cy="43312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9969" y="187569"/>
            <a:ext cx="1128932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Birds – If you cut down the trees, humans will build houses on the land. They will light fires and soon the forest will disappear.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76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339" y="820615"/>
            <a:ext cx="10981585" cy="553108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8246" y="234462"/>
            <a:ext cx="11359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Frog – You will make many animals homeless.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54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430" y="1469959"/>
            <a:ext cx="11018449" cy="47853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0430" y="269631"/>
            <a:ext cx="11018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Jaguar – If you make the small animals homeless, I will have nothing to eat.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113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7890"/>
          <a:stretch/>
        </p:blipFill>
        <p:spPr>
          <a:xfrm>
            <a:off x="351190" y="1399621"/>
            <a:ext cx="11078810" cy="475282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1190" y="199292"/>
            <a:ext cx="11078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Porcupine – If you cut down too many trees, we will not have enough oxygen to survive.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35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76" y="1505129"/>
            <a:ext cx="11157480" cy="477011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4462" y="304800"/>
            <a:ext cx="11291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Anteater – Don’t just think about yourself. Think about the children of the future.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04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580" y="1423066"/>
            <a:ext cx="11060641" cy="481419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7580" y="222738"/>
            <a:ext cx="110606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0000"/>
                </a:solidFill>
                <a:latin typeface="Comic Sans MS" pitchFamily="66" charset="0"/>
              </a:rPr>
              <a:t>Sloth – You will destroy the beauty found in the rain forest. </a:t>
            </a:r>
            <a:endParaRPr lang="en-GB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77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692" y="138113"/>
            <a:ext cx="11204574" cy="612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7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280" y="101775"/>
            <a:ext cx="11002399" cy="615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30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554" y="103540"/>
            <a:ext cx="10913357" cy="614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2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458" y="121355"/>
            <a:ext cx="11053021" cy="6133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98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9022" y="286603"/>
            <a:ext cx="5996658" cy="145075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Can you remember what the animals told the man?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0713" y="1762213"/>
            <a:ext cx="1276219" cy="17740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70" y="354119"/>
            <a:ext cx="4581525" cy="55149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5626" y="1715854"/>
            <a:ext cx="1038225" cy="9239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3551" y="1737360"/>
            <a:ext cx="2210318" cy="16883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08444" y="3425684"/>
            <a:ext cx="1505125" cy="228576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4181" y="2680297"/>
            <a:ext cx="1109370" cy="12225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3018" y="3925727"/>
            <a:ext cx="2415426" cy="142127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9272" y="5384765"/>
            <a:ext cx="2170931" cy="9686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60116" y="4309498"/>
            <a:ext cx="1895102" cy="12191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343305" y="2948039"/>
            <a:ext cx="1464517" cy="136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21358" y="1740177"/>
            <a:ext cx="1398033" cy="1152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09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661664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latin typeface="Comic Sans MS" pitchFamily="66" charset="0"/>
              </a:rPr>
              <a:t>Your Task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97877" y="1828800"/>
            <a:ext cx="10803901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latin typeface="Comic Sans MS" pitchFamily="66" charset="0"/>
              </a:rPr>
              <a:t>To use the arguments the animals in the story gave the man to make a poster to try to persuade people to protect the rainforest.</a:t>
            </a:r>
          </a:p>
          <a:p>
            <a:endParaRPr lang="en-GB" sz="2500" dirty="0">
              <a:latin typeface="Comic Sans MS" pitchFamily="66" charset="0"/>
            </a:endParaRPr>
          </a:p>
          <a:p>
            <a:r>
              <a:rPr lang="en-GB" sz="2500" b="1" dirty="0" smtClean="0">
                <a:latin typeface="Comic Sans MS" pitchFamily="66" charset="0"/>
              </a:rPr>
              <a:t>Option 1 – </a:t>
            </a:r>
            <a:r>
              <a:rPr lang="en-GB" sz="2500" dirty="0" smtClean="0">
                <a:latin typeface="Comic Sans MS" pitchFamily="66" charset="0"/>
              </a:rPr>
              <a:t>Write</a:t>
            </a:r>
            <a:r>
              <a:rPr lang="en-GB" sz="2500" dirty="0" smtClean="0">
                <a:latin typeface="Comic Sans MS" pitchFamily="66" charset="0"/>
              </a:rPr>
              <a:t> speech bubbles next to the animals on the </a:t>
            </a:r>
            <a:r>
              <a:rPr lang="en-GB" sz="2500" dirty="0" smtClean="0">
                <a:latin typeface="Comic Sans MS" pitchFamily="66" charset="0"/>
              </a:rPr>
              <a:t>template poster explaining their reasons for saving the rainforest. You can either print out and write on the poster or type instead. </a:t>
            </a:r>
          </a:p>
          <a:p>
            <a:endParaRPr lang="en-GB" sz="2500" dirty="0" smtClean="0">
              <a:latin typeface="Comic Sans MS" pitchFamily="66" charset="0"/>
            </a:endParaRPr>
          </a:p>
          <a:p>
            <a:r>
              <a:rPr lang="en-GB" sz="2500" dirty="0" smtClean="0">
                <a:latin typeface="Comic Sans MS" pitchFamily="66" charset="0"/>
              </a:rPr>
              <a:t>Or</a:t>
            </a:r>
          </a:p>
          <a:p>
            <a:endParaRPr lang="en-GB" sz="2500" dirty="0" smtClean="0">
              <a:latin typeface="Comic Sans MS" pitchFamily="66" charset="0"/>
            </a:endParaRPr>
          </a:p>
          <a:p>
            <a:r>
              <a:rPr lang="en-GB" sz="2500" b="1" dirty="0" smtClean="0">
                <a:latin typeface="Comic Sans MS" pitchFamily="66" charset="0"/>
              </a:rPr>
              <a:t>Option 2 – </a:t>
            </a:r>
            <a:r>
              <a:rPr lang="en-GB" sz="2500" dirty="0" smtClean="0">
                <a:latin typeface="Comic Sans MS" pitchFamily="66" charset="0"/>
              </a:rPr>
              <a:t>Present the persuasive poster in an original way. </a:t>
            </a:r>
            <a:endParaRPr lang="en-GB" sz="25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841" y="2059126"/>
            <a:ext cx="3206994" cy="4086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03938" y="304800"/>
            <a:ext cx="7162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Option 1-Use speech bubbles to complete the poster template.</a:t>
            </a:r>
            <a:endParaRPr lang="en-GB" sz="3600" b="1" u="sng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24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9415" y="281354"/>
            <a:ext cx="67524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Option 2 – Create an original poster. Here are some ideas. </a:t>
            </a:r>
            <a:endParaRPr lang="en-GB" sz="3600" b="1" u="sng" dirty="0">
              <a:latin typeface="Comic Sans MS" pitchFamily="66" charset="0"/>
            </a:endParaRPr>
          </a:p>
        </p:txBody>
      </p:sp>
      <p:pic>
        <p:nvPicPr>
          <p:cNvPr id="2050" name="Picture 2" descr="Save the rainforest project poster | Rainforest project, Harvest crafts,  Rainfore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90" y="1463028"/>
            <a:ext cx="2965939" cy="2224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ave The Rainforest | The Say Something Poster Project | Creative  education, Ecosystems lessons, Animal habitat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033" y="3976035"/>
            <a:ext cx="1649779" cy="219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ave The Rainforest Poster for 3rd Grade School Project. | School projects,  Rainforest, School day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141" y="2185848"/>
            <a:ext cx="3705592" cy="27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indley All Saints on Twitter: &quot;Y4's fantastic 'Save the Rainforest'  posters #science… &quot;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311" y="1446622"/>
            <a:ext cx="3071445" cy="2303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0" descr="Rainforest Habitat Diorama | Kids' Crafts | Fun Craft Ideas |  FirstPalette.c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12" descr="Rainforest Habitat Diorama | Kids' Crafts | Fun Craft Ideas |  FirstPalette.com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7312" y="3865188"/>
            <a:ext cx="2373923" cy="2421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72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94185" y="222738"/>
            <a:ext cx="5732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>
                <a:latin typeface="Comic Sans MS" pitchFamily="66" charset="0"/>
              </a:rPr>
              <a:t>Word Bank</a:t>
            </a:r>
            <a:endParaRPr lang="en-GB" sz="3600" b="1" u="sng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9969" y="1137138"/>
            <a:ext cx="11465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itchFamily="66" charset="0"/>
              </a:rPr>
              <a:t>Here are some useful words  and phrases to include in your posters when trying to persuade.</a:t>
            </a:r>
            <a:endParaRPr lang="en-GB" sz="2000" dirty="0"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475" y="1737173"/>
            <a:ext cx="8622325" cy="435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220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657</TotalTime>
  <Words>389</Words>
  <Application>Microsoft Office PowerPoint</Application>
  <PresentationFormat>Custom</PresentationFormat>
  <Paragraphs>32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remember what the animals told the man?</vt:lpstr>
      <vt:lpstr>Your Task 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38</cp:revision>
  <dcterms:created xsi:type="dcterms:W3CDTF">2021-01-14T15:08:36Z</dcterms:created>
  <dcterms:modified xsi:type="dcterms:W3CDTF">2021-01-28T20:39:24Z</dcterms:modified>
</cp:coreProperties>
</file>