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89" y="262901"/>
            <a:ext cx="4203123" cy="31016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542435"/>
            <a:ext cx="4202257" cy="32408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2154" y="39425"/>
            <a:ext cx="4179188" cy="30748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5638" y="3471024"/>
            <a:ext cx="4212362" cy="318957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086840" y="473051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Thursday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2</cp:revision>
  <dcterms:created xsi:type="dcterms:W3CDTF">2021-01-12T10:49:35Z</dcterms:created>
  <dcterms:modified xsi:type="dcterms:W3CDTF">2021-01-12T12:23:45Z</dcterms:modified>
</cp:coreProperties>
</file>