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E45-B60D-49FA-A6E3-140F7501DA3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DD60F-0102-412C-AD74-C9EC5D00A1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967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E45-B60D-49FA-A6E3-140F7501DA3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DD60F-0102-412C-AD74-C9EC5D00A1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926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E45-B60D-49FA-A6E3-140F7501DA3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DD60F-0102-412C-AD74-C9EC5D00A1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325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E45-B60D-49FA-A6E3-140F7501DA3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DD60F-0102-412C-AD74-C9EC5D00A1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22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E45-B60D-49FA-A6E3-140F7501DA3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DD60F-0102-412C-AD74-C9EC5D00A1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85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E45-B60D-49FA-A6E3-140F7501DA3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DD60F-0102-412C-AD74-C9EC5D00A1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344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E45-B60D-49FA-A6E3-140F7501DA3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DD60F-0102-412C-AD74-C9EC5D00A1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246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E45-B60D-49FA-A6E3-140F7501DA3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DD60F-0102-412C-AD74-C9EC5D00A1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557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E45-B60D-49FA-A6E3-140F7501DA3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DD60F-0102-412C-AD74-C9EC5D00A1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471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E45-B60D-49FA-A6E3-140F7501DA3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DD60F-0102-412C-AD74-C9EC5D00A1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346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E45-B60D-49FA-A6E3-140F7501DA3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DD60F-0102-412C-AD74-C9EC5D00A1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429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8E45-B60D-49FA-A6E3-140F7501DA3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DD60F-0102-412C-AD74-C9EC5D00A1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098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47" y="412608"/>
            <a:ext cx="3831846" cy="298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885" y="3396597"/>
            <a:ext cx="4269605" cy="3111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280" y="3630305"/>
            <a:ext cx="4876144" cy="2603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280" y="171302"/>
            <a:ext cx="3231344" cy="293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9387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1</cp:revision>
  <dcterms:created xsi:type="dcterms:W3CDTF">2021-01-30T14:45:08Z</dcterms:created>
  <dcterms:modified xsi:type="dcterms:W3CDTF">2021-01-30T14:45:32Z</dcterms:modified>
</cp:coreProperties>
</file>