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15" r:id="rId19"/>
    <p:sldId id="301" r:id="rId20"/>
    <p:sldId id="311" r:id="rId21"/>
    <p:sldId id="316" r:id="rId22"/>
    <p:sldId id="317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10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microsoft.com/office/2007/relationships/hdphoto" Target="../media/hdphoto2.wdp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2.png"/><Relationship Id="rId7" Type="http://schemas.openxmlformats.org/officeDocument/2006/relationships/image" Target="../media/image20.png"/><Relationship Id="rId12" Type="http://schemas.microsoft.com/office/2007/relationships/hdphoto" Target="../media/hdphoto6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11" Type="http://schemas.openxmlformats.org/officeDocument/2006/relationships/image" Target="../media/image22.png"/><Relationship Id="rId5" Type="http://schemas.openxmlformats.org/officeDocument/2006/relationships/image" Target="../media/image15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11" Type="http://schemas.microsoft.com/office/2007/relationships/hdphoto" Target="../media/hdphoto8.wdp"/><Relationship Id="rId5" Type="http://schemas.openxmlformats.org/officeDocument/2006/relationships/image" Target="../media/image15.png"/><Relationship Id="rId10" Type="http://schemas.openxmlformats.org/officeDocument/2006/relationships/image" Target="../media/image25.png"/><Relationship Id="rId4" Type="http://schemas.microsoft.com/office/2007/relationships/hdphoto" Target="../media/hdphoto2.wdp"/><Relationship Id="rId9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15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1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13?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2s: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8, 10, 12, ___,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5s: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15, 20, 25, ___,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5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is heavier?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492" y="4652812"/>
            <a:ext cx="670050" cy="643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6198952" y="4706229"/>
            <a:ext cx="656656" cy="11546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776" y="4129592"/>
            <a:ext cx="2096172" cy="190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81829" y="19705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47046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thirteen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79327" y="197057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13635" y="3561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14740" y="3561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5550" y="334776"/>
            <a:ext cx="7497474" cy="4816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13?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2s: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8, 10, 12, ___,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5s: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15, 20, 25, ___,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5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is heavier?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492" y="4652812"/>
            <a:ext cx="670050" cy="6435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6198952" y="4706229"/>
            <a:ext cx="656656" cy="11546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776" y="4129592"/>
            <a:ext cx="2096172" cy="1902908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902545" y="4692046"/>
            <a:ext cx="1082416" cy="1145956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887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859" y="1840873"/>
            <a:ext cx="3256232" cy="23170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29877" y="4210883"/>
            <a:ext cx="3376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</a:t>
            </a:r>
            <a:r>
              <a:rPr lang="en-GB" sz="3200" dirty="0" smtClean="0">
                <a:latin typeface="Comic Sans MS" panose="030F0702030302020204" pitchFamily="66" charset="0"/>
              </a:rPr>
              <a:t>as a mass of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04" b="98832" l="5650" r="89831">
                        <a14:backgroundMark x1="2542" y1="12150" x2="2542" y2="12150"/>
                        <a14:backgroundMark x1="12429" y1="9112" x2="12429" y2="91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086" y="1840873"/>
            <a:ext cx="960454" cy="11612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75708" y="42547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2227144"/>
            <a:ext cx="947666" cy="8823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25" y="2246947"/>
            <a:ext cx="947666" cy="882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1938389"/>
            <a:ext cx="947666" cy="8823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25" y="1970332"/>
            <a:ext cx="947666" cy="8823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1657583"/>
            <a:ext cx="947666" cy="8823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522" y="1684047"/>
            <a:ext cx="947666" cy="8823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388" y="4005556"/>
            <a:ext cx="947666" cy="8823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04" b="98832" l="5650" r="89831">
                        <a14:backgroundMark x1="2542" y1="12150" x2="2542" y2="12150"/>
                        <a14:backgroundMark x1="12429" y1="9112" x2="12429" y2="91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599" y="3634432"/>
            <a:ext cx="960454" cy="11612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-914008" y="38386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859" y="1840873"/>
            <a:ext cx="3256232" cy="23170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914008" y="38386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91375" y="1337144"/>
            <a:ext cx="2201413" cy="20495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29877" y="4210883"/>
            <a:ext cx="3376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</a:t>
            </a:r>
            <a:r>
              <a:rPr lang="en-GB" sz="3200" dirty="0" smtClean="0">
                <a:latin typeface="Comic Sans MS" panose="030F0702030302020204" pitchFamily="66" charset="0"/>
              </a:rPr>
              <a:t>as a mass of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75708" y="425470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388" y="4005556"/>
            <a:ext cx="947666" cy="8823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5015" y="3159624"/>
            <a:ext cx="2201413" cy="20495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2227144"/>
            <a:ext cx="947666" cy="8823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25" y="2246947"/>
            <a:ext cx="947666" cy="8823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1938389"/>
            <a:ext cx="947666" cy="8823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425" y="1970332"/>
            <a:ext cx="947666" cy="8823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85" y="1657583"/>
            <a:ext cx="947666" cy="8823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91636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53432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545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61089" y="3704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26" y="1668118"/>
            <a:ext cx="3256232" cy="2317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26" b="100000" l="1655" r="100000">
                        <a14:backgroundMark x1="22695" y1="16944" x2="22695" y2="169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44" y="1668117"/>
            <a:ext cx="3256232" cy="23170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01620" y="4029889"/>
            <a:ext cx="4245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heavier?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04" b="98832" l="5650" r="89831">
                        <a14:backgroundMark x1="2542" y1="12150" x2="2542" y2="12150"/>
                        <a14:backgroundMark x1="12429" y1="9112" x2="12429" y2="91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4" y="1599647"/>
            <a:ext cx="960454" cy="11612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15709" y="1094206"/>
            <a:ext cx="2201413" cy="2049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227" y="2040331"/>
            <a:ext cx="947666" cy="8823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567" y="2060134"/>
            <a:ext cx="947666" cy="882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227" y="1751576"/>
            <a:ext cx="947666" cy="8823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567" y="1783519"/>
            <a:ext cx="947666" cy="8823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227" y="1470770"/>
            <a:ext cx="947666" cy="8823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64" y="1497234"/>
            <a:ext cx="947666" cy="8823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333" y="2040331"/>
            <a:ext cx="947666" cy="8823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673" y="2060134"/>
            <a:ext cx="947666" cy="8823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333" y="1751576"/>
            <a:ext cx="947666" cy="8823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673" y="1783519"/>
            <a:ext cx="947666" cy="8823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333" y="1470770"/>
            <a:ext cx="947666" cy="8823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04" b="98832" l="5650" r="89831">
                        <a14:backgroundMark x1="2542" y1="12150" x2="2542" y2="12150"/>
                        <a14:backgroundMark x1="12429" y1="9112" x2="12429" y2="91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900" y="4867324"/>
            <a:ext cx="960454" cy="11612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5757" y="4403097"/>
            <a:ext cx="2201413" cy="20495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6" name="Oval 25"/>
          <p:cNvSpPr/>
          <p:nvPr/>
        </p:nvSpPr>
        <p:spPr>
          <a:xfrm>
            <a:off x="3148664" y="4795380"/>
            <a:ext cx="1450360" cy="128285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759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001387" y="3437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26" y="1668118"/>
            <a:ext cx="3256232" cy="2317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26" b="100000" l="1655" r="100000">
                        <a14:backgroundMark x1="22695" y1="16944" x2="22695" y2="169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44" y="1668117"/>
            <a:ext cx="3256232" cy="23170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39216" y="3711914"/>
            <a:ext cx="4245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lighter?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53" y="808224"/>
            <a:ext cx="1913405" cy="23743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60" y="818381"/>
            <a:ext cx="1488060" cy="2049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37" y="2056805"/>
            <a:ext cx="947666" cy="8823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977" y="2052544"/>
            <a:ext cx="947666" cy="882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37" y="1768050"/>
            <a:ext cx="947666" cy="8823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977" y="1775929"/>
            <a:ext cx="947666" cy="8823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380" y="2050009"/>
            <a:ext cx="947666" cy="8823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20" y="2069812"/>
            <a:ext cx="947666" cy="8823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380" y="1761254"/>
            <a:ext cx="947666" cy="8823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20" y="1793197"/>
            <a:ext cx="947666" cy="8823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028" y="1480448"/>
            <a:ext cx="947666" cy="8823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928" y="3994204"/>
            <a:ext cx="1913405" cy="237433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007" y="4148030"/>
            <a:ext cx="1488060" cy="20495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75" y="1476460"/>
            <a:ext cx="947666" cy="88231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20" y="1496263"/>
            <a:ext cx="947666" cy="88231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75" y="1187705"/>
            <a:ext cx="947666" cy="88231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20" y="1219648"/>
            <a:ext cx="947666" cy="88231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350859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94553" y="4935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Oval 8"/>
          <p:cNvSpPr/>
          <p:nvPr/>
        </p:nvSpPr>
        <p:spPr>
          <a:xfrm>
            <a:off x="4923144" y="4408227"/>
            <a:ext cx="1824493" cy="169641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992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57151" y="3941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" y="1968369"/>
            <a:ext cx="2699952" cy="1921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63" y="1968369"/>
            <a:ext cx="2699952" cy="1921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89" y="1968369"/>
            <a:ext cx="2699952" cy="1921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4551" y="3565965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Put these objects in order from lightest to heaviest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384620"/>
            <a:ext cx="671831" cy="625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189893"/>
            <a:ext cx="671831" cy="62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2368805"/>
            <a:ext cx="671831" cy="6254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2364817"/>
            <a:ext cx="671831" cy="6254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230" y="2384620"/>
            <a:ext cx="671831" cy="62549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2157950"/>
            <a:ext cx="671831" cy="6254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230" y="2189893"/>
            <a:ext cx="671831" cy="62549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1976055"/>
            <a:ext cx="671831" cy="6254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1972067"/>
            <a:ext cx="671831" cy="6254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230" y="1991870"/>
            <a:ext cx="671831" cy="62549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1765200"/>
            <a:ext cx="671831" cy="62549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230" y="1797143"/>
            <a:ext cx="671831" cy="62549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1578938"/>
            <a:ext cx="671831" cy="62549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31" y="1574950"/>
            <a:ext cx="671831" cy="6254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658" y="1594753"/>
            <a:ext cx="671831" cy="6254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60" y="2347844"/>
            <a:ext cx="671831" cy="6254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60" y="2343856"/>
            <a:ext cx="671831" cy="6254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67" y="2363659"/>
            <a:ext cx="671831" cy="6254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60" y="2136989"/>
            <a:ext cx="671831" cy="6254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67" y="2168932"/>
            <a:ext cx="671831" cy="6254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90152"/>
            <a:ext cx="671831" cy="6254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86164"/>
            <a:ext cx="671831" cy="6254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779297"/>
            <a:ext cx="671831" cy="6254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60" y="1932675"/>
            <a:ext cx="671831" cy="625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138" b="99287" l="9732" r="89933">
                        <a14:backgroundMark x1="21141" y1="18290" x2="21141" y2="18290"/>
                        <a14:backgroundMark x1="5705" y1="14252" x2="5705" y2="14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952" y="1451534"/>
            <a:ext cx="984711" cy="139115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138" b="99287" l="9732" r="89933">
                        <a14:backgroundMark x1="21141" y1="18290" x2="21141" y2="18290"/>
                        <a14:backgroundMark x1="5705" y1="14252" x2="5705" y2="14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38" y="4033348"/>
            <a:ext cx="984711" cy="139115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backgroundMark x1="46626" y1="51701" x2="46626" y2="51701"/>
                        <a14:backgroundMark x1="7362" y1="42177" x2="7362" y2="421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53" y="1887699"/>
            <a:ext cx="1318060" cy="118868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backgroundMark x1="46626" y1="51701" x2="46626" y2="51701"/>
                        <a14:backgroundMark x1="7362" y1="42177" x2="7362" y2="421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237" y="4402621"/>
            <a:ext cx="1318060" cy="118868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77" b="89815" l="9859" r="95070">
                        <a14:backgroundMark x1="53169" y1="22840" x2="53169" y2="22840"/>
                        <a14:backgroundMark x1="66549" y1="7099" x2="66549" y2="70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429" y="2132399"/>
            <a:ext cx="813611" cy="92820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77" b="89815" l="9859" r="95070">
                        <a14:backgroundMark x1="53169" y1="22840" x2="53169" y2="22840"/>
                        <a14:backgroundMark x1="66549" y1="7099" x2="66549" y2="70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60" y="4550631"/>
            <a:ext cx="813611" cy="928204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730791" y="5507804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lightest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92769" y="5568159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heaviest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73424" y="3944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0" y="1968369"/>
            <a:ext cx="2699952" cy="1921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63" y="1968369"/>
            <a:ext cx="2699952" cy="1921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89" y="1968369"/>
            <a:ext cx="2699952" cy="1921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7510" y="398936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          is heavier than the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384620"/>
            <a:ext cx="671831" cy="625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189893"/>
            <a:ext cx="671831" cy="62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2368805"/>
            <a:ext cx="671831" cy="6254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2364817"/>
            <a:ext cx="671831" cy="6254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2374306"/>
            <a:ext cx="671831" cy="62549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2157950"/>
            <a:ext cx="671831" cy="6254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2179579"/>
            <a:ext cx="671831" cy="62549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1976055"/>
            <a:ext cx="671831" cy="6254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1972067"/>
            <a:ext cx="671831" cy="6254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1981556"/>
            <a:ext cx="671831" cy="62549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1765200"/>
            <a:ext cx="671831" cy="62549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1786829"/>
            <a:ext cx="671831" cy="62549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1578938"/>
            <a:ext cx="671831" cy="62549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315" y="1370450"/>
            <a:ext cx="671831" cy="6254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4" y="2378726"/>
            <a:ext cx="671831" cy="6254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4" y="2374738"/>
            <a:ext cx="671831" cy="6254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67" y="2363659"/>
            <a:ext cx="671831" cy="6254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4" y="2167871"/>
            <a:ext cx="671831" cy="6254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67" y="2168932"/>
            <a:ext cx="671831" cy="6254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90152"/>
            <a:ext cx="671831" cy="6254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86164"/>
            <a:ext cx="671831" cy="6254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779297"/>
            <a:ext cx="671831" cy="6254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224" y="1963557"/>
            <a:ext cx="671831" cy="625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2735">
            <a:off x="635211" y="1508860"/>
            <a:ext cx="940388" cy="139115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2735">
            <a:off x="6449723" y="4507066"/>
            <a:ext cx="940388" cy="139115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44" b="95388" l="1534" r="95859">
                        <a14:backgroundMark x1="19325" y1="23270" x2="19325" y2="23270"/>
                        <a14:backgroundMark x1="27607" y1="629" x2="27607" y2="6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004" y="2161179"/>
            <a:ext cx="1027341" cy="75159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738" r="89888">
                        <a14:backgroundMark x1="22097" y1="21538" x2="22097" y2="2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603" y="2092046"/>
            <a:ext cx="1075683" cy="7856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139" y="1994443"/>
            <a:ext cx="671831" cy="62549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139" y="1799716"/>
            <a:ext cx="671831" cy="6254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59" y="2386563"/>
            <a:ext cx="671831" cy="6254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59" y="2191836"/>
            <a:ext cx="671831" cy="6254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59" y="1992095"/>
            <a:ext cx="671831" cy="62549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59" y="1988107"/>
            <a:ext cx="671831" cy="62549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59" y="1796013"/>
            <a:ext cx="671831" cy="6254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44" b="95388" l="1534" r="95859">
                        <a14:backgroundMark x1="19325" y1="23270" x2="19325" y2="23270"/>
                        <a14:backgroundMark x1="27607" y1="629" x2="27607" y2="6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062" y="4980827"/>
            <a:ext cx="1027341" cy="75159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738" r="89888">
                        <a14:backgroundMark x1="22097" y1="21538" x2="22097" y2="2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084" y="3751481"/>
            <a:ext cx="1075683" cy="785611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68810" y="516391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          is lighter than the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44" b="95388" l="1534" r="95859">
                        <a14:backgroundMark x1="19325" y1="23270" x2="19325" y2="23270"/>
                        <a14:backgroundMark x1="27607" y1="629" x2="27607" y2="6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628" y="3877904"/>
            <a:ext cx="1027341" cy="751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094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61645" y="3508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707" y="1954633"/>
            <a:ext cx="2699952" cy="1921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11" y="1910444"/>
            <a:ext cx="2699952" cy="1921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89701" l="473" r="93617">
                        <a14:backgroundMark x1="24586" y1="15615" x2="24586" y2="15615"/>
                        <a14:backgroundMark x1="97400" y1="96346" x2="97400" y2="96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89" y="1968369"/>
            <a:ext cx="2699952" cy="1921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4174" y="3592612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heavier than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384620"/>
            <a:ext cx="671831" cy="625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2189893"/>
            <a:ext cx="671831" cy="62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87" y="2340524"/>
            <a:ext cx="671831" cy="6254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762" y="2351081"/>
            <a:ext cx="671831" cy="6254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2374306"/>
            <a:ext cx="671831" cy="62549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87" y="2129669"/>
            <a:ext cx="671831" cy="6254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2179579"/>
            <a:ext cx="671831" cy="62549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87" y="1947774"/>
            <a:ext cx="671831" cy="6254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762" y="1958331"/>
            <a:ext cx="671831" cy="6254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59" y="1981556"/>
            <a:ext cx="671831" cy="6254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2" y="2320801"/>
            <a:ext cx="671831" cy="6254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2" y="2316813"/>
            <a:ext cx="671831" cy="6254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914" y="2349923"/>
            <a:ext cx="671831" cy="6254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2" y="2109946"/>
            <a:ext cx="671831" cy="6254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914" y="2155196"/>
            <a:ext cx="671831" cy="6254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90152"/>
            <a:ext cx="671831" cy="6254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986164"/>
            <a:ext cx="671831" cy="6254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098" y="1779297"/>
            <a:ext cx="671831" cy="62549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586" y="1980707"/>
            <a:ext cx="671831" cy="6254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07" y="2328638"/>
            <a:ext cx="671831" cy="6254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07" y="2133911"/>
            <a:ext cx="671831" cy="6254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07" y="1934170"/>
            <a:ext cx="671831" cy="62549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07" y="1930182"/>
            <a:ext cx="671831" cy="62549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07" y="1738088"/>
            <a:ext cx="671831" cy="625498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667512" y="4437953"/>
            <a:ext cx="66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            are                            the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376417" y="3526085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lighter than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281180" y="3592612"/>
            <a:ext cx="2537228" cy="54136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514905" y="3540689"/>
            <a:ext cx="2537228" cy="54136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65" y="1962319"/>
            <a:ext cx="978009" cy="9995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1026864" y="1898271"/>
            <a:ext cx="759364" cy="99139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2576">
            <a:off x="5440342" y="1643695"/>
            <a:ext cx="1740757" cy="1568972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762758" y="5218250"/>
            <a:ext cx="6526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             are                            the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056" y="1563912"/>
            <a:ext cx="671831" cy="6254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506" y="1522865"/>
            <a:ext cx="671831" cy="62549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73" y="4173338"/>
            <a:ext cx="978009" cy="99953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2576">
            <a:off x="6669521" y="3743941"/>
            <a:ext cx="1740757" cy="156897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031">
            <a:off x="1776031" y="5071414"/>
            <a:ext cx="759364" cy="99139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503" y="4994186"/>
            <a:ext cx="978009" cy="999538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3544995" y="4415461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lighter than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590792" y="5218250"/>
            <a:ext cx="2814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heavier than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731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1" grpId="0"/>
      <p:bldP spid="53" grpId="0"/>
      <p:bldP spid="28" grpId="0" animBg="1"/>
      <p:bldP spid="54" grpId="0" animBg="1"/>
      <p:bldP spid="56" grpId="0"/>
      <p:bldP spid="63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1.7|1.8|17.4|1.9|1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4|12.2|9.2|11|1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18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|7.2|12|4.9|8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13147</TotalTime>
  <Words>205</Words>
  <Application>Microsoft Office PowerPoint</Application>
  <PresentationFormat>On-screen Show 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226</cp:revision>
  <dcterms:created xsi:type="dcterms:W3CDTF">2019-07-05T11:02:13Z</dcterms:created>
  <dcterms:modified xsi:type="dcterms:W3CDTF">2021-03-15T12:27:27Z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