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3" r:id="rId4"/>
    <p:sldId id="264" r:id="rId5"/>
    <p:sldId id="265" r:id="rId6"/>
    <p:sldId id="266" r:id="rId7"/>
    <p:sldId id="267" r:id="rId8"/>
    <p:sldId id="268" r:id="rId9"/>
    <p:sldId id="259" r:id="rId10"/>
    <p:sldId id="270" r:id="rId11"/>
    <p:sldId id="271" r:id="rId12"/>
    <p:sldId id="272" r:id="rId13"/>
    <p:sldId id="275" r:id="rId14"/>
    <p:sldId id="261" r:id="rId15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DD84A1B-4800-D8EF-FAAB-7130955A195B}" v="34" dt="2021-01-04T17:14:20.66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85" autoAdjust="0"/>
    <p:restoredTop sz="94660"/>
  </p:normalViewPr>
  <p:slideViewPr>
    <p:cSldViewPr snapToGrid="0">
      <p:cViewPr varScale="1">
        <p:scale>
          <a:sx n="68" d="100"/>
          <a:sy n="68" d="100"/>
        </p:scale>
        <p:origin x="84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704A0-E60C-4490-9C33-FB71B8797DB2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3237-41BF-488F-8BA9-C149B7489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30268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704A0-E60C-4490-9C33-FB71B8797DB2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3237-41BF-488F-8BA9-C149B7489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57267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704A0-E60C-4490-9C33-FB71B8797DB2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3237-41BF-488F-8BA9-C149B7489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56211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704A0-E60C-4490-9C33-FB71B8797DB2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3237-41BF-488F-8BA9-C149B7489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96138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704A0-E60C-4490-9C33-FB71B8797DB2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3237-41BF-488F-8BA9-C149B7489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37553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704A0-E60C-4490-9C33-FB71B8797DB2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3237-41BF-488F-8BA9-C149B7489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0682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704A0-E60C-4490-9C33-FB71B8797DB2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3237-41BF-488F-8BA9-C149B7489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26482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704A0-E60C-4490-9C33-FB71B8797DB2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3237-41BF-488F-8BA9-C149B7489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12334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704A0-E60C-4490-9C33-FB71B8797DB2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3237-41BF-488F-8BA9-C149B7489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81725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704A0-E60C-4490-9C33-FB71B8797DB2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3237-41BF-488F-8BA9-C149B7489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2536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704A0-E60C-4490-9C33-FB71B8797DB2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3237-41BF-488F-8BA9-C149B7489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09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4384" y="6196014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403272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ounded Rectangle 3"/>
          <p:cNvSpPr/>
          <p:nvPr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42149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ounded Rectangle 3"/>
          <p:cNvSpPr/>
          <p:nvPr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872399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ounded Rectangle 3"/>
          <p:cNvSpPr/>
          <p:nvPr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24800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ounded Rectangle 3"/>
          <p:cNvSpPr/>
          <p:nvPr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560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C704A0-E60C-4490-9C33-FB71B8797DB2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AD3237-41BF-488F-8BA9-C149B7489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1757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222030"/>
            <a:ext cx="9144000" cy="2387600"/>
          </a:xfrm>
        </p:spPr>
        <p:txBody>
          <a:bodyPr/>
          <a:lstStyle/>
          <a:p>
            <a:r>
              <a:rPr lang="en-GB" u="sng" dirty="0">
                <a:latin typeface="Comic Sans MS"/>
              </a:rPr>
              <a:t>Thursday 7</a:t>
            </a:r>
            <a:r>
              <a:rPr lang="en-GB" u="sng" baseline="30000" dirty="0">
                <a:latin typeface="Comic Sans MS"/>
              </a:rPr>
              <a:t>th</a:t>
            </a:r>
            <a:r>
              <a:rPr lang="en-GB" u="sng" dirty="0">
                <a:latin typeface="Comic Sans MS"/>
              </a:rPr>
              <a:t> January 2021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011195"/>
            <a:ext cx="9144000" cy="1655762"/>
          </a:xfrm>
        </p:spPr>
        <p:txBody>
          <a:bodyPr>
            <a:normAutofit/>
          </a:bodyPr>
          <a:lstStyle/>
          <a:p>
            <a:pPr fontAlgn="base"/>
            <a:r>
              <a:rPr lang="en-GB" sz="3600" dirty="0">
                <a:latin typeface="Comic Sans MS" panose="030F0702030302020204" pitchFamily="66" charset="0"/>
              </a:rPr>
              <a:t>LO: To use question words and ? </a:t>
            </a:r>
          </a:p>
        </p:txBody>
      </p:sp>
      <p:pic>
        <p:nvPicPr>
          <p:cNvPr id="1026" name="Picture 2" descr="The power of the question mark — SWOOP Analytics">
            <a:extLst>
              <a:ext uri="{FF2B5EF4-FFF2-40B4-BE49-F238E27FC236}">
                <a16:creationId xmlns:a16="http://schemas.microsoft.com/office/drawing/2014/main" id="{CFF2BC52-B375-4F1F-98CE-C5C0211080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84209"/>
            <a:ext cx="12192000" cy="3073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1785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8" y="837459"/>
            <a:ext cx="10515600" cy="1325563"/>
          </a:xfrm>
        </p:spPr>
        <p:txBody>
          <a:bodyPr>
            <a:normAutofit fontScale="90000"/>
          </a:bodyPr>
          <a:lstStyle/>
          <a:p>
            <a:pPr algn="just"/>
            <a:r>
              <a:rPr lang="en-GB" dirty="0">
                <a:latin typeface="Comic Sans MS" panose="030F0702030302020204" pitchFamily="66" charset="0"/>
              </a:rPr>
              <a:t>We talked yesterday about what we thought their lives might be like. 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Today we will think of questions to ask different members of the family to find out about their lives.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03F2449-FD07-4C65-B2DF-8482B222CB8B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298472" y="-48056"/>
            <a:ext cx="3595053" cy="9654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74174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726602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r>
              <a:rPr lang="en-GB" altLang="en-US" sz="3600"/>
              <a:t>Pose Three Questions: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6838" y="1982789"/>
            <a:ext cx="1389062" cy="2681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82918">
            <a:off x="2657928" y="1626688"/>
            <a:ext cx="1203767" cy="232477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60670">
            <a:off x="5052875" y="2941721"/>
            <a:ext cx="1627845" cy="3143776"/>
          </a:xfrm>
          <a:prstGeom prst="rect">
            <a:avLst/>
          </a:prstGeom>
        </p:spPr>
      </p:pic>
      <p:pic>
        <p:nvPicPr>
          <p:cNvPr id="9222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5325" y="1652588"/>
            <a:ext cx="2343150" cy="404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62314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966"/>
          <a:stretch>
            <a:fillRect/>
          </a:stretch>
        </p:blipFill>
        <p:spPr bwMode="auto">
          <a:xfrm>
            <a:off x="2752725" y="2882900"/>
            <a:ext cx="6686550" cy="352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Freeform 31"/>
          <p:cNvSpPr/>
          <p:nvPr/>
        </p:nvSpPr>
        <p:spPr>
          <a:xfrm flipH="1">
            <a:off x="4389438" y="955675"/>
            <a:ext cx="4106862" cy="2362200"/>
          </a:xfrm>
          <a:custGeom>
            <a:avLst/>
            <a:gdLst>
              <a:gd name="connsiteX0" fmla="*/ 1371598 w 3965839"/>
              <a:gd name="connsiteY0" fmla="*/ 0 h 2492178"/>
              <a:gd name="connsiteX1" fmla="*/ 1701781 w 3965839"/>
              <a:gd name="connsiteY1" fmla="*/ 106057 h 2492178"/>
              <a:gd name="connsiteX2" fmla="*/ 1732641 w 3965839"/>
              <a:gd name="connsiteY2" fmla="*/ 135683 h 2492178"/>
              <a:gd name="connsiteX3" fmla="*/ 1763216 w 3965839"/>
              <a:gd name="connsiteY3" fmla="*/ 110993 h 2492178"/>
              <a:gd name="connsiteX4" fmla="*/ 1996429 w 3965839"/>
              <a:gd name="connsiteY4" fmla="*/ 41270 h 2492178"/>
              <a:gd name="connsiteX5" fmla="*/ 2291375 w 3965839"/>
              <a:gd name="connsiteY5" fmla="*/ 160844 h 2492178"/>
              <a:gd name="connsiteX6" fmla="*/ 2309027 w 3965839"/>
              <a:gd name="connsiteY6" fmla="*/ 181784 h 2492178"/>
              <a:gd name="connsiteX7" fmla="*/ 2316922 w 3965839"/>
              <a:gd name="connsiteY7" fmla="*/ 172862 h 2492178"/>
              <a:gd name="connsiteX8" fmla="*/ 2597381 w 3965839"/>
              <a:gd name="connsiteY8" fmla="*/ 66805 h 2492178"/>
              <a:gd name="connsiteX9" fmla="*/ 2981718 w 3965839"/>
              <a:gd name="connsiteY9" fmla="*/ 316147 h 2492178"/>
              <a:gd name="connsiteX10" fmla="*/ 2986920 w 3965839"/>
              <a:gd name="connsiteY10" fmla="*/ 332550 h 2492178"/>
              <a:gd name="connsiteX11" fmla="*/ 3014736 w 3965839"/>
              <a:gd name="connsiteY11" fmla="*/ 324099 h 2492178"/>
              <a:gd name="connsiteX12" fmla="*/ 3098799 w 3965839"/>
              <a:gd name="connsiteY12" fmla="*/ 315805 h 2492178"/>
              <a:gd name="connsiteX13" fmla="*/ 3483136 w 3965839"/>
              <a:gd name="connsiteY13" fmla="*/ 565147 h 2492178"/>
              <a:gd name="connsiteX14" fmla="*/ 3502364 w 3965839"/>
              <a:gd name="connsiteY14" fmla="*/ 625775 h 2492178"/>
              <a:gd name="connsiteX15" fmla="*/ 3543680 w 3965839"/>
              <a:gd name="connsiteY15" fmla="*/ 647723 h 2492178"/>
              <a:gd name="connsiteX16" fmla="*/ 3727582 w 3965839"/>
              <a:gd name="connsiteY16" fmla="*/ 986253 h 2492178"/>
              <a:gd name="connsiteX17" fmla="*/ 3725332 w 3965839"/>
              <a:gd name="connsiteY17" fmla="*/ 1000819 h 2492178"/>
              <a:gd name="connsiteX18" fmla="*/ 3749333 w 3965839"/>
              <a:gd name="connsiteY18" fmla="*/ 1011649 h 2492178"/>
              <a:gd name="connsiteX19" fmla="*/ 3965839 w 3965839"/>
              <a:gd name="connsiteY19" fmla="*/ 1350179 h 2492178"/>
              <a:gd name="connsiteX20" fmla="*/ 3665918 w 3965839"/>
              <a:gd name="connsiteY20" fmla="*/ 1726350 h 2492178"/>
              <a:gd name="connsiteX21" fmla="*/ 3641718 w 3965839"/>
              <a:gd name="connsiteY21" fmla="*/ 1732595 h 2492178"/>
              <a:gd name="connsiteX22" fmla="*/ 3648066 w 3965839"/>
              <a:gd name="connsiteY22" fmla="*/ 1752611 h 2492178"/>
              <a:gd name="connsiteX23" fmla="*/ 3656540 w 3965839"/>
              <a:gd name="connsiteY23" fmla="*/ 1834888 h 2492178"/>
              <a:gd name="connsiteX24" fmla="*/ 3239424 w 3965839"/>
              <a:gd name="connsiteY24" fmla="*/ 2243141 h 2492178"/>
              <a:gd name="connsiteX25" fmla="*/ 3165588 w 3965839"/>
              <a:gd name="connsiteY25" fmla="*/ 2236765 h 2492178"/>
              <a:gd name="connsiteX26" fmla="*/ 3106783 w 3965839"/>
              <a:gd name="connsiteY26" fmla="*/ 2221218 h 2492178"/>
              <a:gd name="connsiteX27" fmla="*/ 3069373 w 3965839"/>
              <a:gd name="connsiteY27" fmla="*/ 2278518 h 2492178"/>
              <a:gd name="connsiteX28" fmla="*/ 2662172 w 3965839"/>
              <a:gd name="connsiteY28" fmla="*/ 2458513 h 2492178"/>
              <a:gd name="connsiteX29" fmla="*/ 2254972 w 3965839"/>
              <a:gd name="connsiteY29" fmla="*/ 2278518 h 2492178"/>
              <a:gd name="connsiteX30" fmla="*/ 2250269 w 3965839"/>
              <a:gd name="connsiteY30" fmla="*/ 2271316 h 2492178"/>
              <a:gd name="connsiteX31" fmla="*/ 2249458 w 3965839"/>
              <a:gd name="connsiteY31" fmla="*/ 2272134 h 2492178"/>
              <a:gd name="connsiteX32" fmla="*/ 1902221 w 3965839"/>
              <a:gd name="connsiteY32" fmla="*/ 2391708 h 2492178"/>
              <a:gd name="connsiteX33" fmla="*/ 1711076 w 3965839"/>
              <a:gd name="connsiteY33" fmla="*/ 2359626 h 2492178"/>
              <a:gd name="connsiteX34" fmla="*/ 1651116 w 3965839"/>
              <a:gd name="connsiteY34" fmla="*/ 2332569 h 2492178"/>
              <a:gd name="connsiteX35" fmla="*/ 1611384 w 3965839"/>
              <a:gd name="connsiteY35" fmla="*/ 2372604 h 2492178"/>
              <a:gd name="connsiteX36" fmla="*/ 1264147 w 3965839"/>
              <a:gd name="connsiteY36" fmla="*/ 2492178 h 2492178"/>
              <a:gd name="connsiteX37" fmla="*/ 856947 w 3965839"/>
              <a:gd name="connsiteY37" fmla="*/ 2312183 h 2492178"/>
              <a:gd name="connsiteX38" fmla="*/ 814885 w 3965839"/>
              <a:gd name="connsiteY38" fmla="*/ 2247760 h 2492178"/>
              <a:gd name="connsiteX39" fmla="*/ 780454 w 3965839"/>
              <a:gd name="connsiteY39" fmla="*/ 2250645 h 2492178"/>
              <a:gd name="connsiteX40" fmla="*/ 373254 w 3965839"/>
              <a:gd name="connsiteY40" fmla="*/ 2070650 h 2492178"/>
              <a:gd name="connsiteX41" fmla="*/ 347482 w 3965839"/>
              <a:gd name="connsiteY41" fmla="*/ 2031177 h 2492178"/>
              <a:gd name="connsiteX42" fmla="*/ 304696 w 3965839"/>
              <a:gd name="connsiteY42" fmla="*/ 2018178 h 2492178"/>
              <a:gd name="connsiteX43" fmla="*/ 49941 w 3965839"/>
              <a:gd name="connsiteY43" fmla="*/ 1642007 h 2492178"/>
              <a:gd name="connsiteX44" fmla="*/ 82720 w 3965839"/>
              <a:gd name="connsiteY44" fmla="*/ 1483097 h 2492178"/>
              <a:gd name="connsiteX45" fmla="*/ 104562 w 3965839"/>
              <a:gd name="connsiteY45" fmla="*/ 1443710 h 2492178"/>
              <a:gd name="connsiteX46" fmla="*/ 83866 w 3965839"/>
              <a:gd name="connsiteY46" fmla="*/ 1422857 h 2492178"/>
              <a:gd name="connsiteX47" fmla="*/ 0 w 3965839"/>
              <a:gd name="connsiteY47" fmla="*/ 1194599 h 2492178"/>
              <a:gd name="connsiteX48" fmla="*/ 299921 w 3965839"/>
              <a:gd name="connsiteY48" fmla="*/ 818429 h 2492178"/>
              <a:gd name="connsiteX49" fmla="*/ 390520 w 3965839"/>
              <a:gd name="connsiteY49" fmla="*/ 795048 h 2492178"/>
              <a:gd name="connsiteX50" fmla="*/ 389465 w 3965839"/>
              <a:gd name="connsiteY50" fmla="*/ 786346 h 2492178"/>
              <a:gd name="connsiteX51" fmla="*/ 880532 w 3965839"/>
              <a:gd name="connsiteY51" fmla="*/ 378093 h 2492178"/>
              <a:gd name="connsiteX52" fmla="*/ 884161 w 3965839"/>
              <a:gd name="connsiteY52" fmla="*/ 378321 h 2492178"/>
              <a:gd name="connsiteX53" fmla="*/ 890508 w 3965839"/>
              <a:gd name="connsiteY53" fmla="*/ 325976 h 2492178"/>
              <a:gd name="connsiteX54" fmla="*/ 1371598 w 3965839"/>
              <a:gd name="connsiteY54" fmla="*/ 0 h 24921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3965839" h="2492178">
                <a:moveTo>
                  <a:pt x="1371598" y="0"/>
                </a:moveTo>
                <a:cubicBezTo>
                  <a:pt x="1498727" y="0"/>
                  <a:pt x="1614573" y="40162"/>
                  <a:pt x="1701781" y="106057"/>
                </a:cubicBezTo>
                <a:lnTo>
                  <a:pt x="1732641" y="135683"/>
                </a:lnTo>
                <a:lnTo>
                  <a:pt x="1763216" y="110993"/>
                </a:lnTo>
                <a:cubicBezTo>
                  <a:pt x="1829788" y="66974"/>
                  <a:pt x="1910042" y="41270"/>
                  <a:pt x="1996429" y="41270"/>
                </a:cubicBezTo>
                <a:cubicBezTo>
                  <a:pt x="2111613" y="41270"/>
                  <a:pt x="2215892" y="86965"/>
                  <a:pt x="2291375" y="160844"/>
                </a:cubicBezTo>
                <a:lnTo>
                  <a:pt x="2309027" y="181784"/>
                </a:lnTo>
                <a:lnTo>
                  <a:pt x="2316922" y="172862"/>
                </a:lnTo>
                <a:cubicBezTo>
                  <a:pt x="2390996" y="106967"/>
                  <a:pt x="2489396" y="66805"/>
                  <a:pt x="2597381" y="66805"/>
                </a:cubicBezTo>
                <a:cubicBezTo>
                  <a:pt x="2770157" y="66805"/>
                  <a:pt x="2918397" y="169619"/>
                  <a:pt x="2981718" y="316147"/>
                </a:cubicBezTo>
                <a:lnTo>
                  <a:pt x="2986920" y="332550"/>
                </a:lnTo>
                <a:lnTo>
                  <a:pt x="3014736" y="324099"/>
                </a:lnTo>
                <a:cubicBezTo>
                  <a:pt x="3041889" y="318661"/>
                  <a:pt x="3070003" y="315805"/>
                  <a:pt x="3098799" y="315805"/>
                </a:cubicBezTo>
                <a:cubicBezTo>
                  <a:pt x="3271574" y="315805"/>
                  <a:pt x="3419815" y="418619"/>
                  <a:pt x="3483136" y="565147"/>
                </a:cubicBezTo>
                <a:lnTo>
                  <a:pt x="3502364" y="625775"/>
                </a:lnTo>
                <a:lnTo>
                  <a:pt x="3543680" y="647723"/>
                </a:lnTo>
                <a:cubicBezTo>
                  <a:pt x="3654633" y="721089"/>
                  <a:pt x="3727582" y="845333"/>
                  <a:pt x="3727582" y="986253"/>
                </a:cubicBezTo>
                <a:lnTo>
                  <a:pt x="3725332" y="1000819"/>
                </a:lnTo>
                <a:lnTo>
                  <a:pt x="3749333" y="1011649"/>
                </a:lnTo>
                <a:cubicBezTo>
                  <a:pt x="3879957" y="1085015"/>
                  <a:pt x="3965839" y="1209259"/>
                  <a:pt x="3965839" y="1350179"/>
                </a:cubicBezTo>
                <a:cubicBezTo>
                  <a:pt x="3965839" y="1519283"/>
                  <a:pt x="3842169" y="1664373"/>
                  <a:pt x="3665918" y="1726350"/>
                </a:cubicBezTo>
                <a:lnTo>
                  <a:pt x="3641718" y="1732595"/>
                </a:lnTo>
                <a:lnTo>
                  <a:pt x="3648066" y="1752611"/>
                </a:lnTo>
                <a:cubicBezTo>
                  <a:pt x="3653622" y="1779187"/>
                  <a:pt x="3656540" y="1806704"/>
                  <a:pt x="3656540" y="1834888"/>
                </a:cubicBezTo>
                <a:cubicBezTo>
                  <a:pt x="3656540" y="2060360"/>
                  <a:pt x="3469791" y="2243141"/>
                  <a:pt x="3239424" y="2243141"/>
                </a:cubicBezTo>
                <a:cubicBezTo>
                  <a:pt x="3214228" y="2243141"/>
                  <a:pt x="3189553" y="2240955"/>
                  <a:pt x="3165588" y="2236765"/>
                </a:cubicBezTo>
                <a:lnTo>
                  <a:pt x="3106783" y="2221218"/>
                </a:lnTo>
                <a:lnTo>
                  <a:pt x="3069373" y="2278518"/>
                </a:lnTo>
                <a:cubicBezTo>
                  <a:pt x="2981125" y="2387114"/>
                  <a:pt x="2831678" y="2458513"/>
                  <a:pt x="2662172" y="2458513"/>
                </a:cubicBezTo>
                <a:cubicBezTo>
                  <a:pt x="2492667" y="2458513"/>
                  <a:pt x="2343220" y="2387114"/>
                  <a:pt x="2254972" y="2278518"/>
                </a:cubicBezTo>
                <a:lnTo>
                  <a:pt x="2250269" y="2271316"/>
                </a:lnTo>
                <a:lnTo>
                  <a:pt x="2249458" y="2272134"/>
                </a:lnTo>
                <a:cubicBezTo>
                  <a:pt x="2160592" y="2346013"/>
                  <a:pt x="2037826" y="2391708"/>
                  <a:pt x="1902221" y="2391708"/>
                </a:cubicBezTo>
                <a:cubicBezTo>
                  <a:pt x="1834419" y="2391708"/>
                  <a:pt x="1769826" y="2380284"/>
                  <a:pt x="1711076" y="2359626"/>
                </a:cubicBezTo>
                <a:lnTo>
                  <a:pt x="1651116" y="2332569"/>
                </a:lnTo>
                <a:lnTo>
                  <a:pt x="1611384" y="2372604"/>
                </a:lnTo>
                <a:cubicBezTo>
                  <a:pt x="1522518" y="2446483"/>
                  <a:pt x="1399752" y="2492178"/>
                  <a:pt x="1264147" y="2492178"/>
                </a:cubicBezTo>
                <a:cubicBezTo>
                  <a:pt x="1094642" y="2492178"/>
                  <a:pt x="945195" y="2420779"/>
                  <a:pt x="856947" y="2312183"/>
                </a:cubicBezTo>
                <a:lnTo>
                  <a:pt x="814885" y="2247760"/>
                </a:lnTo>
                <a:lnTo>
                  <a:pt x="780454" y="2250645"/>
                </a:lnTo>
                <a:cubicBezTo>
                  <a:pt x="610949" y="2250645"/>
                  <a:pt x="461502" y="2179246"/>
                  <a:pt x="373254" y="2070650"/>
                </a:cubicBezTo>
                <a:lnTo>
                  <a:pt x="347482" y="2031177"/>
                </a:lnTo>
                <a:lnTo>
                  <a:pt x="304696" y="2018178"/>
                </a:lnTo>
                <a:cubicBezTo>
                  <a:pt x="154987" y="1956201"/>
                  <a:pt x="49941" y="1811111"/>
                  <a:pt x="49941" y="1642007"/>
                </a:cubicBezTo>
                <a:cubicBezTo>
                  <a:pt x="49941" y="1585639"/>
                  <a:pt x="61613" y="1531939"/>
                  <a:pt x="82720" y="1483097"/>
                </a:cubicBezTo>
                <a:lnTo>
                  <a:pt x="104562" y="1443710"/>
                </a:lnTo>
                <a:lnTo>
                  <a:pt x="83866" y="1422857"/>
                </a:lnTo>
                <a:cubicBezTo>
                  <a:pt x="30917" y="1357700"/>
                  <a:pt x="0" y="1279151"/>
                  <a:pt x="0" y="1194599"/>
                </a:cubicBezTo>
                <a:cubicBezTo>
                  <a:pt x="0" y="1025495"/>
                  <a:pt x="123670" y="880405"/>
                  <a:pt x="299921" y="818429"/>
                </a:cubicBezTo>
                <a:lnTo>
                  <a:pt x="390520" y="795048"/>
                </a:lnTo>
                <a:lnTo>
                  <a:pt x="389465" y="786346"/>
                </a:lnTo>
                <a:cubicBezTo>
                  <a:pt x="389465" y="560874"/>
                  <a:pt x="609324" y="378093"/>
                  <a:pt x="880532" y="378093"/>
                </a:cubicBezTo>
                <a:lnTo>
                  <a:pt x="884161" y="378321"/>
                </a:lnTo>
                <a:lnTo>
                  <a:pt x="890508" y="325976"/>
                </a:lnTo>
                <a:cubicBezTo>
                  <a:pt x="936298" y="139942"/>
                  <a:pt x="1134290" y="0"/>
                  <a:pt x="1371598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860926" y="1456032"/>
            <a:ext cx="4106862" cy="1426868"/>
          </a:xfrm>
        </p:spPr>
        <p:txBody>
          <a:bodyPr/>
          <a:lstStyle/>
          <a:p>
            <a:r>
              <a:rPr lang="en-GB" altLang="en-US" sz="2400" dirty="0">
                <a:latin typeface="Comic Sans MS" panose="030F0702030302020204" pitchFamily="66" charset="0"/>
              </a:rPr>
              <a:t>Can your questions be answered?</a:t>
            </a:r>
          </a:p>
        </p:txBody>
      </p:sp>
    </p:spTree>
    <p:extLst>
      <p:ext uri="{BB962C8B-B14F-4D97-AF65-F5344CB8AC3E}">
        <p14:creationId xmlns:p14="http://schemas.microsoft.com/office/powerpoint/2010/main" val="2577214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2832101"/>
            <a:ext cx="4114800" cy="351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Freeform 30"/>
          <p:cNvSpPr/>
          <p:nvPr/>
        </p:nvSpPr>
        <p:spPr>
          <a:xfrm>
            <a:off x="3729039" y="765176"/>
            <a:ext cx="4116387" cy="2068513"/>
          </a:xfrm>
          <a:custGeom>
            <a:avLst/>
            <a:gdLst>
              <a:gd name="connsiteX0" fmla="*/ 1846461 w 3692922"/>
              <a:gd name="connsiteY0" fmla="*/ 0 h 2167572"/>
              <a:gd name="connsiteX1" fmla="*/ 3692922 w 3692922"/>
              <a:gd name="connsiteY1" fmla="*/ 876300 h 2167572"/>
              <a:gd name="connsiteX2" fmla="*/ 3547818 w 3692922"/>
              <a:gd name="connsiteY2" fmla="*/ 1217396 h 2167572"/>
              <a:gd name="connsiteX3" fmla="*/ 3537585 w 3692922"/>
              <a:gd name="connsiteY3" fmla="*/ 1227477 h 2167572"/>
              <a:gd name="connsiteX4" fmla="*/ 3538823 w 3692922"/>
              <a:gd name="connsiteY4" fmla="*/ 1232439 h 2167572"/>
              <a:gd name="connsiteX5" fmla="*/ 3469821 w 3692922"/>
              <a:gd name="connsiteY5" fmla="*/ 1799495 h 2167572"/>
              <a:gd name="connsiteX6" fmla="*/ 3127745 w 3692922"/>
              <a:gd name="connsiteY6" fmla="*/ 2135409 h 2167572"/>
              <a:gd name="connsiteX7" fmla="*/ 3094990 w 3692922"/>
              <a:gd name="connsiteY7" fmla="*/ 2112077 h 2167572"/>
              <a:gd name="connsiteX8" fmla="*/ 3154184 w 3692922"/>
              <a:gd name="connsiteY8" fmla="*/ 1844641 h 2167572"/>
              <a:gd name="connsiteX9" fmla="*/ 2987190 w 3692922"/>
              <a:gd name="connsiteY9" fmla="*/ 1599514 h 2167572"/>
              <a:gd name="connsiteX10" fmla="*/ 2955961 w 3692922"/>
              <a:gd name="connsiteY10" fmla="*/ 1572742 h 2167572"/>
              <a:gd name="connsiteX11" fmla="*/ 2878835 w 3692922"/>
              <a:gd name="connsiteY11" fmla="*/ 1602942 h 2167572"/>
              <a:gd name="connsiteX12" fmla="*/ 1846461 w 3692922"/>
              <a:gd name="connsiteY12" fmla="*/ 1752600 h 2167572"/>
              <a:gd name="connsiteX13" fmla="*/ 0 w 3692922"/>
              <a:gd name="connsiteY13" fmla="*/ 876300 h 2167572"/>
              <a:gd name="connsiteX14" fmla="*/ 1846461 w 3692922"/>
              <a:gd name="connsiteY14" fmla="*/ 0 h 2167572"/>
              <a:gd name="connsiteX0" fmla="*/ 1846461 w 3692922"/>
              <a:gd name="connsiteY0" fmla="*/ 0 h 2167572"/>
              <a:gd name="connsiteX1" fmla="*/ 3692922 w 3692922"/>
              <a:gd name="connsiteY1" fmla="*/ 876300 h 2167572"/>
              <a:gd name="connsiteX2" fmla="*/ 3547818 w 3692922"/>
              <a:gd name="connsiteY2" fmla="*/ 1217396 h 2167572"/>
              <a:gd name="connsiteX3" fmla="*/ 3537585 w 3692922"/>
              <a:gd name="connsiteY3" fmla="*/ 1227477 h 2167572"/>
              <a:gd name="connsiteX4" fmla="*/ 3538823 w 3692922"/>
              <a:gd name="connsiteY4" fmla="*/ 1232439 h 2167572"/>
              <a:gd name="connsiteX5" fmla="*/ 3469821 w 3692922"/>
              <a:gd name="connsiteY5" fmla="*/ 1799495 h 2167572"/>
              <a:gd name="connsiteX6" fmla="*/ 3127745 w 3692922"/>
              <a:gd name="connsiteY6" fmla="*/ 2135409 h 2167572"/>
              <a:gd name="connsiteX7" fmla="*/ 3094990 w 3692922"/>
              <a:gd name="connsiteY7" fmla="*/ 2112077 h 2167572"/>
              <a:gd name="connsiteX8" fmla="*/ 3154184 w 3692922"/>
              <a:gd name="connsiteY8" fmla="*/ 1844641 h 2167572"/>
              <a:gd name="connsiteX9" fmla="*/ 2955961 w 3692922"/>
              <a:gd name="connsiteY9" fmla="*/ 1572742 h 2167572"/>
              <a:gd name="connsiteX10" fmla="*/ 2878835 w 3692922"/>
              <a:gd name="connsiteY10" fmla="*/ 1602942 h 2167572"/>
              <a:gd name="connsiteX11" fmla="*/ 1846461 w 3692922"/>
              <a:gd name="connsiteY11" fmla="*/ 1752600 h 2167572"/>
              <a:gd name="connsiteX12" fmla="*/ 0 w 3692922"/>
              <a:gd name="connsiteY12" fmla="*/ 876300 h 2167572"/>
              <a:gd name="connsiteX13" fmla="*/ 1846461 w 3692922"/>
              <a:gd name="connsiteY13" fmla="*/ 0 h 2167572"/>
              <a:gd name="connsiteX0" fmla="*/ 1846461 w 3692922"/>
              <a:gd name="connsiteY0" fmla="*/ 0 h 2168632"/>
              <a:gd name="connsiteX1" fmla="*/ 3692922 w 3692922"/>
              <a:gd name="connsiteY1" fmla="*/ 876300 h 2168632"/>
              <a:gd name="connsiteX2" fmla="*/ 3547818 w 3692922"/>
              <a:gd name="connsiteY2" fmla="*/ 1217396 h 2168632"/>
              <a:gd name="connsiteX3" fmla="*/ 3537585 w 3692922"/>
              <a:gd name="connsiteY3" fmla="*/ 1227477 h 2168632"/>
              <a:gd name="connsiteX4" fmla="*/ 3538823 w 3692922"/>
              <a:gd name="connsiteY4" fmla="*/ 1232439 h 2168632"/>
              <a:gd name="connsiteX5" fmla="*/ 3435636 w 3692922"/>
              <a:gd name="connsiteY5" fmla="*/ 1784512 h 2168632"/>
              <a:gd name="connsiteX6" fmla="*/ 3127745 w 3692922"/>
              <a:gd name="connsiteY6" fmla="*/ 2135409 h 2168632"/>
              <a:gd name="connsiteX7" fmla="*/ 3094990 w 3692922"/>
              <a:gd name="connsiteY7" fmla="*/ 2112077 h 2168632"/>
              <a:gd name="connsiteX8" fmla="*/ 3154184 w 3692922"/>
              <a:gd name="connsiteY8" fmla="*/ 1844641 h 2168632"/>
              <a:gd name="connsiteX9" fmla="*/ 2955961 w 3692922"/>
              <a:gd name="connsiteY9" fmla="*/ 1572742 h 2168632"/>
              <a:gd name="connsiteX10" fmla="*/ 2878835 w 3692922"/>
              <a:gd name="connsiteY10" fmla="*/ 1602942 h 2168632"/>
              <a:gd name="connsiteX11" fmla="*/ 1846461 w 3692922"/>
              <a:gd name="connsiteY11" fmla="*/ 1752600 h 2168632"/>
              <a:gd name="connsiteX12" fmla="*/ 0 w 3692922"/>
              <a:gd name="connsiteY12" fmla="*/ 876300 h 2168632"/>
              <a:gd name="connsiteX13" fmla="*/ 1846461 w 3692922"/>
              <a:gd name="connsiteY13" fmla="*/ 0 h 2168632"/>
              <a:gd name="connsiteX0" fmla="*/ 1846461 w 3692922"/>
              <a:gd name="connsiteY0" fmla="*/ 0 h 2168632"/>
              <a:gd name="connsiteX1" fmla="*/ 3692922 w 3692922"/>
              <a:gd name="connsiteY1" fmla="*/ 876300 h 2168632"/>
              <a:gd name="connsiteX2" fmla="*/ 3547818 w 3692922"/>
              <a:gd name="connsiteY2" fmla="*/ 1217396 h 2168632"/>
              <a:gd name="connsiteX3" fmla="*/ 3537585 w 3692922"/>
              <a:gd name="connsiteY3" fmla="*/ 1227477 h 2168632"/>
              <a:gd name="connsiteX4" fmla="*/ 3485408 w 3692922"/>
              <a:gd name="connsiteY4" fmla="*/ 1267399 h 2168632"/>
              <a:gd name="connsiteX5" fmla="*/ 3435636 w 3692922"/>
              <a:gd name="connsiteY5" fmla="*/ 1784512 h 2168632"/>
              <a:gd name="connsiteX6" fmla="*/ 3127745 w 3692922"/>
              <a:gd name="connsiteY6" fmla="*/ 2135409 h 2168632"/>
              <a:gd name="connsiteX7" fmla="*/ 3094990 w 3692922"/>
              <a:gd name="connsiteY7" fmla="*/ 2112077 h 2168632"/>
              <a:gd name="connsiteX8" fmla="*/ 3154184 w 3692922"/>
              <a:gd name="connsiteY8" fmla="*/ 1844641 h 2168632"/>
              <a:gd name="connsiteX9" fmla="*/ 2955961 w 3692922"/>
              <a:gd name="connsiteY9" fmla="*/ 1572742 h 2168632"/>
              <a:gd name="connsiteX10" fmla="*/ 2878835 w 3692922"/>
              <a:gd name="connsiteY10" fmla="*/ 1602942 h 2168632"/>
              <a:gd name="connsiteX11" fmla="*/ 1846461 w 3692922"/>
              <a:gd name="connsiteY11" fmla="*/ 1752600 h 2168632"/>
              <a:gd name="connsiteX12" fmla="*/ 0 w 3692922"/>
              <a:gd name="connsiteY12" fmla="*/ 876300 h 2168632"/>
              <a:gd name="connsiteX13" fmla="*/ 1846461 w 3692922"/>
              <a:gd name="connsiteY13" fmla="*/ 0 h 2168632"/>
              <a:gd name="connsiteX0" fmla="*/ 1846461 w 3692922"/>
              <a:gd name="connsiteY0" fmla="*/ 0 h 2168632"/>
              <a:gd name="connsiteX1" fmla="*/ 3692922 w 3692922"/>
              <a:gd name="connsiteY1" fmla="*/ 876300 h 2168632"/>
              <a:gd name="connsiteX2" fmla="*/ 3547818 w 3692922"/>
              <a:gd name="connsiteY2" fmla="*/ 1217396 h 2168632"/>
              <a:gd name="connsiteX3" fmla="*/ 3537585 w 3692922"/>
              <a:gd name="connsiteY3" fmla="*/ 1227477 h 2168632"/>
              <a:gd name="connsiteX4" fmla="*/ 3446949 w 3692922"/>
              <a:gd name="connsiteY4" fmla="*/ 1302359 h 2168632"/>
              <a:gd name="connsiteX5" fmla="*/ 3435636 w 3692922"/>
              <a:gd name="connsiteY5" fmla="*/ 1784512 h 2168632"/>
              <a:gd name="connsiteX6" fmla="*/ 3127745 w 3692922"/>
              <a:gd name="connsiteY6" fmla="*/ 2135409 h 2168632"/>
              <a:gd name="connsiteX7" fmla="*/ 3094990 w 3692922"/>
              <a:gd name="connsiteY7" fmla="*/ 2112077 h 2168632"/>
              <a:gd name="connsiteX8" fmla="*/ 3154184 w 3692922"/>
              <a:gd name="connsiteY8" fmla="*/ 1844641 h 2168632"/>
              <a:gd name="connsiteX9" fmla="*/ 2955961 w 3692922"/>
              <a:gd name="connsiteY9" fmla="*/ 1572742 h 2168632"/>
              <a:gd name="connsiteX10" fmla="*/ 2878835 w 3692922"/>
              <a:gd name="connsiteY10" fmla="*/ 1602942 h 2168632"/>
              <a:gd name="connsiteX11" fmla="*/ 1846461 w 3692922"/>
              <a:gd name="connsiteY11" fmla="*/ 1752600 h 2168632"/>
              <a:gd name="connsiteX12" fmla="*/ 0 w 3692922"/>
              <a:gd name="connsiteY12" fmla="*/ 876300 h 2168632"/>
              <a:gd name="connsiteX13" fmla="*/ 1846461 w 3692922"/>
              <a:gd name="connsiteY13" fmla="*/ 0 h 21686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3692922" h="2168632">
                <a:moveTo>
                  <a:pt x="1846461" y="0"/>
                </a:moveTo>
                <a:cubicBezTo>
                  <a:pt x="2866233" y="0"/>
                  <a:pt x="3692922" y="392333"/>
                  <a:pt x="3692922" y="876300"/>
                </a:cubicBezTo>
                <a:cubicBezTo>
                  <a:pt x="3692922" y="997292"/>
                  <a:pt x="3641254" y="1112556"/>
                  <a:pt x="3547818" y="1217396"/>
                </a:cubicBezTo>
                <a:lnTo>
                  <a:pt x="3537585" y="1227477"/>
                </a:lnTo>
                <a:lnTo>
                  <a:pt x="3446949" y="1302359"/>
                </a:lnTo>
                <a:cubicBezTo>
                  <a:pt x="3468961" y="1445131"/>
                  <a:pt x="3488837" y="1645670"/>
                  <a:pt x="3435636" y="1784512"/>
                </a:cubicBezTo>
                <a:cubicBezTo>
                  <a:pt x="3382435" y="1923354"/>
                  <a:pt x="3184519" y="2080815"/>
                  <a:pt x="3127745" y="2135409"/>
                </a:cubicBezTo>
                <a:cubicBezTo>
                  <a:pt x="3070971" y="2190003"/>
                  <a:pt x="3057076" y="2173886"/>
                  <a:pt x="3094990" y="2112077"/>
                </a:cubicBezTo>
                <a:cubicBezTo>
                  <a:pt x="3114157" y="2032617"/>
                  <a:pt x="3177355" y="1934530"/>
                  <a:pt x="3154184" y="1844641"/>
                </a:cubicBezTo>
                <a:cubicBezTo>
                  <a:pt x="3131013" y="1754752"/>
                  <a:pt x="3001853" y="1613025"/>
                  <a:pt x="2955961" y="1572742"/>
                </a:cubicBezTo>
                <a:lnTo>
                  <a:pt x="2878835" y="1602942"/>
                </a:lnTo>
                <a:cubicBezTo>
                  <a:pt x="2584138" y="1697428"/>
                  <a:pt x="2228876" y="1752600"/>
                  <a:pt x="1846461" y="1752600"/>
                </a:cubicBezTo>
                <a:cubicBezTo>
                  <a:pt x="826689" y="1752600"/>
                  <a:pt x="0" y="1360267"/>
                  <a:pt x="0" y="876300"/>
                </a:cubicBezTo>
                <a:cubicBezTo>
                  <a:pt x="0" y="392333"/>
                  <a:pt x="826689" y="0"/>
                  <a:pt x="1846461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832226" y="977901"/>
            <a:ext cx="3910013" cy="1374775"/>
          </a:xfrm>
        </p:spPr>
        <p:txBody>
          <a:bodyPr/>
          <a:lstStyle/>
          <a:p>
            <a:pPr algn="ctr"/>
            <a:r>
              <a:rPr lang="en-GB" altLang="en-US" sz="2400" dirty="0">
                <a:latin typeface="Comic Sans MS" panose="030F0702030302020204" pitchFamily="66" charset="0"/>
              </a:rPr>
              <a:t>Will your questions be interesting to others?</a:t>
            </a:r>
          </a:p>
        </p:txBody>
      </p:sp>
    </p:spTree>
    <p:extLst>
      <p:ext uri="{BB962C8B-B14F-4D97-AF65-F5344CB8AC3E}">
        <p14:creationId xmlns:p14="http://schemas.microsoft.com/office/powerpoint/2010/main" val="2723456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181"/>
          <a:stretch>
            <a:fillRect/>
          </a:stretch>
        </p:blipFill>
        <p:spPr bwMode="auto">
          <a:xfrm>
            <a:off x="7162800" y="3770313"/>
            <a:ext cx="2312988" cy="263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914"/>
          <a:stretch>
            <a:fillRect/>
          </a:stretch>
        </p:blipFill>
        <p:spPr bwMode="auto">
          <a:xfrm>
            <a:off x="2220914" y="2852739"/>
            <a:ext cx="3252787" cy="355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Freeform 27"/>
          <p:cNvSpPr/>
          <p:nvPr/>
        </p:nvSpPr>
        <p:spPr>
          <a:xfrm flipH="1">
            <a:off x="4243389" y="1008064"/>
            <a:ext cx="4306887" cy="2420937"/>
          </a:xfrm>
          <a:custGeom>
            <a:avLst/>
            <a:gdLst>
              <a:gd name="connsiteX0" fmla="*/ 1371598 w 3965839"/>
              <a:gd name="connsiteY0" fmla="*/ 0 h 2492178"/>
              <a:gd name="connsiteX1" fmla="*/ 1701781 w 3965839"/>
              <a:gd name="connsiteY1" fmla="*/ 106057 h 2492178"/>
              <a:gd name="connsiteX2" fmla="*/ 1732641 w 3965839"/>
              <a:gd name="connsiteY2" fmla="*/ 135683 h 2492178"/>
              <a:gd name="connsiteX3" fmla="*/ 1763216 w 3965839"/>
              <a:gd name="connsiteY3" fmla="*/ 110993 h 2492178"/>
              <a:gd name="connsiteX4" fmla="*/ 1996429 w 3965839"/>
              <a:gd name="connsiteY4" fmla="*/ 41270 h 2492178"/>
              <a:gd name="connsiteX5" fmla="*/ 2291375 w 3965839"/>
              <a:gd name="connsiteY5" fmla="*/ 160844 h 2492178"/>
              <a:gd name="connsiteX6" fmla="*/ 2309027 w 3965839"/>
              <a:gd name="connsiteY6" fmla="*/ 181784 h 2492178"/>
              <a:gd name="connsiteX7" fmla="*/ 2316922 w 3965839"/>
              <a:gd name="connsiteY7" fmla="*/ 172862 h 2492178"/>
              <a:gd name="connsiteX8" fmla="*/ 2597381 w 3965839"/>
              <a:gd name="connsiteY8" fmla="*/ 66805 h 2492178"/>
              <a:gd name="connsiteX9" fmla="*/ 2981718 w 3965839"/>
              <a:gd name="connsiteY9" fmla="*/ 316147 h 2492178"/>
              <a:gd name="connsiteX10" fmla="*/ 2986920 w 3965839"/>
              <a:gd name="connsiteY10" fmla="*/ 332550 h 2492178"/>
              <a:gd name="connsiteX11" fmla="*/ 3014736 w 3965839"/>
              <a:gd name="connsiteY11" fmla="*/ 324099 h 2492178"/>
              <a:gd name="connsiteX12" fmla="*/ 3098799 w 3965839"/>
              <a:gd name="connsiteY12" fmla="*/ 315805 h 2492178"/>
              <a:gd name="connsiteX13" fmla="*/ 3483136 w 3965839"/>
              <a:gd name="connsiteY13" fmla="*/ 565147 h 2492178"/>
              <a:gd name="connsiteX14" fmla="*/ 3502364 w 3965839"/>
              <a:gd name="connsiteY14" fmla="*/ 625775 h 2492178"/>
              <a:gd name="connsiteX15" fmla="*/ 3543680 w 3965839"/>
              <a:gd name="connsiteY15" fmla="*/ 647723 h 2492178"/>
              <a:gd name="connsiteX16" fmla="*/ 3727582 w 3965839"/>
              <a:gd name="connsiteY16" fmla="*/ 986253 h 2492178"/>
              <a:gd name="connsiteX17" fmla="*/ 3725332 w 3965839"/>
              <a:gd name="connsiteY17" fmla="*/ 1000819 h 2492178"/>
              <a:gd name="connsiteX18" fmla="*/ 3749333 w 3965839"/>
              <a:gd name="connsiteY18" fmla="*/ 1011649 h 2492178"/>
              <a:gd name="connsiteX19" fmla="*/ 3965839 w 3965839"/>
              <a:gd name="connsiteY19" fmla="*/ 1350179 h 2492178"/>
              <a:gd name="connsiteX20" fmla="*/ 3665918 w 3965839"/>
              <a:gd name="connsiteY20" fmla="*/ 1726350 h 2492178"/>
              <a:gd name="connsiteX21" fmla="*/ 3641718 w 3965839"/>
              <a:gd name="connsiteY21" fmla="*/ 1732595 h 2492178"/>
              <a:gd name="connsiteX22" fmla="*/ 3648066 w 3965839"/>
              <a:gd name="connsiteY22" fmla="*/ 1752611 h 2492178"/>
              <a:gd name="connsiteX23" fmla="*/ 3656540 w 3965839"/>
              <a:gd name="connsiteY23" fmla="*/ 1834888 h 2492178"/>
              <a:gd name="connsiteX24" fmla="*/ 3239424 w 3965839"/>
              <a:gd name="connsiteY24" fmla="*/ 2243141 h 2492178"/>
              <a:gd name="connsiteX25" fmla="*/ 3165588 w 3965839"/>
              <a:gd name="connsiteY25" fmla="*/ 2236765 h 2492178"/>
              <a:gd name="connsiteX26" fmla="*/ 3106783 w 3965839"/>
              <a:gd name="connsiteY26" fmla="*/ 2221218 h 2492178"/>
              <a:gd name="connsiteX27" fmla="*/ 3069373 w 3965839"/>
              <a:gd name="connsiteY27" fmla="*/ 2278518 h 2492178"/>
              <a:gd name="connsiteX28" fmla="*/ 2662172 w 3965839"/>
              <a:gd name="connsiteY28" fmla="*/ 2458513 h 2492178"/>
              <a:gd name="connsiteX29" fmla="*/ 2254972 w 3965839"/>
              <a:gd name="connsiteY29" fmla="*/ 2278518 h 2492178"/>
              <a:gd name="connsiteX30" fmla="*/ 2250269 w 3965839"/>
              <a:gd name="connsiteY30" fmla="*/ 2271316 h 2492178"/>
              <a:gd name="connsiteX31" fmla="*/ 2249458 w 3965839"/>
              <a:gd name="connsiteY31" fmla="*/ 2272134 h 2492178"/>
              <a:gd name="connsiteX32" fmla="*/ 1902221 w 3965839"/>
              <a:gd name="connsiteY32" fmla="*/ 2391708 h 2492178"/>
              <a:gd name="connsiteX33" fmla="*/ 1711076 w 3965839"/>
              <a:gd name="connsiteY33" fmla="*/ 2359626 h 2492178"/>
              <a:gd name="connsiteX34" fmla="*/ 1651116 w 3965839"/>
              <a:gd name="connsiteY34" fmla="*/ 2332569 h 2492178"/>
              <a:gd name="connsiteX35" fmla="*/ 1611384 w 3965839"/>
              <a:gd name="connsiteY35" fmla="*/ 2372604 h 2492178"/>
              <a:gd name="connsiteX36" fmla="*/ 1264147 w 3965839"/>
              <a:gd name="connsiteY36" fmla="*/ 2492178 h 2492178"/>
              <a:gd name="connsiteX37" fmla="*/ 856947 w 3965839"/>
              <a:gd name="connsiteY37" fmla="*/ 2312183 h 2492178"/>
              <a:gd name="connsiteX38" fmla="*/ 814885 w 3965839"/>
              <a:gd name="connsiteY38" fmla="*/ 2247760 h 2492178"/>
              <a:gd name="connsiteX39" fmla="*/ 780454 w 3965839"/>
              <a:gd name="connsiteY39" fmla="*/ 2250645 h 2492178"/>
              <a:gd name="connsiteX40" fmla="*/ 373254 w 3965839"/>
              <a:gd name="connsiteY40" fmla="*/ 2070650 h 2492178"/>
              <a:gd name="connsiteX41" fmla="*/ 347482 w 3965839"/>
              <a:gd name="connsiteY41" fmla="*/ 2031177 h 2492178"/>
              <a:gd name="connsiteX42" fmla="*/ 304696 w 3965839"/>
              <a:gd name="connsiteY42" fmla="*/ 2018178 h 2492178"/>
              <a:gd name="connsiteX43" fmla="*/ 49941 w 3965839"/>
              <a:gd name="connsiteY43" fmla="*/ 1642007 h 2492178"/>
              <a:gd name="connsiteX44" fmla="*/ 82720 w 3965839"/>
              <a:gd name="connsiteY44" fmla="*/ 1483097 h 2492178"/>
              <a:gd name="connsiteX45" fmla="*/ 104562 w 3965839"/>
              <a:gd name="connsiteY45" fmla="*/ 1443710 h 2492178"/>
              <a:gd name="connsiteX46" fmla="*/ 83866 w 3965839"/>
              <a:gd name="connsiteY46" fmla="*/ 1422857 h 2492178"/>
              <a:gd name="connsiteX47" fmla="*/ 0 w 3965839"/>
              <a:gd name="connsiteY47" fmla="*/ 1194599 h 2492178"/>
              <a:gd name="connsiteX48" fmla="*/ 299921 w 3965839"/>
              <a:gd name="connsiteY48" fmla="*/ 818429 h 2492178"/>
              <a:gd name="connsiteX49" fmla="*/ 390520 w 3965839"/>
              <a:gd name="connsiteY49" fmla="*/ 795048 h 2492178"/>
              <a:gd name="connsiteX50" fmla="*/ 389465 w 3965839"/>
              <a:gd name="connsiteY50" fmla="*/ 786346 h 2492178"/>
              <a:gd name="connsiteX51" fmla="*/ 880532 w 3965839"/>
              <a:gd name="connsiteY51" fmla="*/ 378093 h 2492178"/>
              <a:gd name="connsiteX52" fmla="*/ 884161 w 3965839"/>
              <a:gd name="connsiteY52" fmla="*/ 378321 h 2492178"/>
              <a:gd name="connsiteX53" fmla="*/ 890508 w 3965839"/>
              <a:gd name="connsiteY53" fmla="*/ 325976 h 2492178"/>
              <a:gd name="connsiteX54" fmla="*/ 1371598 w 3965839"/>
              <a:gd name="connsiteY54" fmla="*/ 0 h 24921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3965839" h="2492178">
                <a:moveTo>
                  <a:pt x="1371598" y="0"/>
                </a:moveTo>
                <a:cubicBezTo>
                  <a:pt x="1498727" y="0"/>
                  <a:pt x="1614573" y="40162"/>
                  <a:pt x="1701781" y="106057"/>
                </a:cubicBezTo>
                <a:lnTo>
                  <a:pt x="1732641" y="135683"/>
                </a:lnTo>
                <a:lnTo>
                  <a:pt x="1763216" y="110993"/>
                </a:lnTo>
                <a:cubicBezTo>
                  <a:pt x="1829788" y="66974"/>
                  <a:pt x="1910042" y="41270"/>
                  <a:pt x="1996429" y="41270"/>
                </a:cubicBezTo>
                <a:cubicBezTo>
                  <a:pt x="2111613" y="41270"/>
                  <a:pt x="2215892" y="86965"/>
                  <a:pt x="2291375" y="160844"/>
                </a:cubicBezTo>
                <a:lnTo>
                  <a:pt x="2309027" y="181784"/>
                </a:lnTo>
                <a:lnTo>
                  <a:pt x="2316922" y="172862"/>
                </a:lnTo>
                <a:cubicBezTo>
                  <a:pt x="2390996" y="106967"/>
                  <a:pt x="2489396" y="66805"/>
                  <a:pt x="2597381" y="66805"/>
                </a:cubicBezTo>
                <a:cubicBezTo>
                  <a:pt x="2770157" y="66805"/>
                  <a:pt x="2918397" y="169619"/>
                  <a:pt x="2981718" y="316147"/>
                </a:cubicBezTo>
                <a:lnTo>
                  <a:pt x="2986920" y="332550"/>
                </a:lnTo>
                <a:lnTo>
                  <a:pt x="3014736" y="324099"/>
                </a:lnTo>
                <a:cubicBezTo>
                  <a:pt x="3041889" y="318661"/>
                  <a:pt x="3070003" y="315805"/>
                  <a:pt x="3098799" y="315805"/>
                </a:cubicBezTo>
                <a:cubicBezTo>
                  <a:pt x="3271574" y="315805"/>
                  <a:pt x="3419815" y="418619"/>
                  <a:pt x="3483136" y="565147"/>
                </a:cubicBezTo>
                <a:lnTo>
                  <a:pt x="3502364" y="625775"/>
                </a:lnTo>
                <a:lnTo>
                  <a:pt x="3543680" y="647723"/>
                </a:lnTo>
                <a:cubicBezTo>
                  <a:pt x="3654633" y="721089"/>
                  <a:pt x="3727582" y="845333"/>
                  <a:pt x="3727582" y="986253"/>
                </a:cubicBezTo>
                <a:lnTo>
                  <a:pt x="3725332" y="1000819"/>
                </a:lnTo>
                <a:lnTo>
                  <a:pt x="3749333" y="1011649"/>
                </a:lnTo>
                <a:cubicBezTo>
                  <a:pt x="3879957" y="1085015"/>
                  <a:pt x="3965839" y="1209259"/>
                  <a:pt x="3965839" y="1350179"/>
                </a:cubicBezTo>
                <a:cubicBezTo>
                  <a:pt x="3965839" y="1519283"/>
                  <a:pt x="3842169" y="1664373"/>
                  <a:pt x="3665918" y="1726350"/>
                </a:cubicBezTo>
                <a:lnTo>
                  <a:pt x="3641718" y="1732595"/>
                </a:lnTo>
                <a:lnTo>
                  <a:pt x="3648066" y="1752611"/>
                </a:lnTo>
                <a:cubicBezTo>
                  <a:pt x="3653622" y="1779187"/>
                  <a:pt x="3656540" y="1806704"/>
                  <a:pt x="3656540" y="1834888"/>
                </a:cubicBezTo>
                <a:cubicBezTo>
                  <a:pt x="3656540" y="2060360"/>
                  <a:pt x="3469791" y="2243141"/>
                  <a:pt x="3239424" y="2243141"/>
                </a:cubicBezTo>
                <a:cubicBezTo>
                  <a:pt x="3214228" y="2243141"/>
                  <a:pt x="3189553" y="2240955"/>
                  <a:pt x="3165588" y="2236765"/>
                </a:cubicBezTo>
                <a:lnTo>
                  <a:pt x="3106783" y="2221218"/>
                </a:lnTo>
                <a:lnTo>
                  <a:pt x="3069373" y="2278518"/>
                </a:lnTo>
                <a:cubicBezTo>
                  <a:pt x="2981125" y="2387114"/>
                  <a:pt x="2831678" y="2458513"/>
                  <a:pt x="2662172" y="2458513"/>
                </a:cubicBezTo>
                <a:cubicBezTo>
                  <a:pt x="2492667" y="2458513"/>
                  <a:pt x="2343220" y="2387114"/>
                  <a:pt x="2254972" y="2278518"/>
                </a:cubicBezTo>
                <a:lnTo>
                  <a:pt x="2250269" y="2271316"/>
                </a:lnTo>
                <a:lnTo>
                  <a:pt x="2249458" y="2272134"/>
                </a:lnTo>
                <a:cubicBezTo>
                  <a:pt x="2160592" y="2346013"/>
                  <a:pt x="2037826" y="2391708"/>
                  <a:pt x="1902221" y="2391708"/>
                </a:cubicBezTo>
                <a:cubicBezTo>
                  <a:pt x="1834419" y="2391708"/>
                  <a:pt x="1769826" y="2380284"/>
                  <a:pt x="1711076" y="2359626"/>
                </a:cubicBezTo>
                <a:lnTo>
                  <a:pt x="1651116" y="2332569"/>
                </a:lnTo>
                <a:lnTo>
                  <a:pt x="1611384" y="2372604"/>
                </a:lnTo>
                <a:cubicBezTo>
                  <a:pt x="1522518" y="2446483"/>
                  <a:pt x="1399752" y="2492178"/>
                  <a:pt x="1264147" y="2492178"/>
                </a:cubicBezTo>
                <a:cubicBezTo>
                  <a:pt x="1094642" y="2492178"/>
                  <a:pt x="945195" y="2420779"/>
                  <a:pt x="856947" y="2312183"/>
                </a:cubicBezTo>
                <a:lnTo>
                  <a:pt x="814885" y="2247760"/>
                </a:lnTo>
                <a:lnTo>
                  <a:pt x="780454" y="2250645"/>
                </a:lnTo>
                <a:cubicBezTo>
                  <a:pt x="610949" y="2250645"/>
                  <a:pt x="461502" y="2179246"/>
                  <a:pt x="373254" y="2070650"/>
                </a:cubicBezTo>
                <a:lnTo>
                  <a:pt x="347482" y="2031177"/>
                </a:lnTo>
                <a:lnTo>
                  <a:pt x="304696" y="2018178"/>
                </a:lnTo>
                <a:cubicBezTo>
                  <a:pt x="154987" y="1956201"/>
                  <a:pt x="49941" y="1811111"/>
                  <a:pt x="49941" y="1642007"/>
                </a:cubicBezTo>
                <a:cubicBezTo>
                  <a:pt x="49941" y="1585639"/>
                  <a:pt x="61613" y="1531939"/>
                  <a:pt x="82720" y="1483097"/>
                </a:cubicBezTo>
                <a:lnTo>
                  <a:pt x="104562" y="1443710"/>
                </a:lnTo>
                <a:lnTo>
                  <a:pt x="83866" y="1422857"/>
                </a:lnTo>
                <a:cubicBezTo>
                  <a:pt x="30917" y="1357700"/>
                  <a:pt x="0" y="1279151"/>
                  <a:pt x="0" y="1194599"/>
                </a:cubicBezTo>
                <a:cubicBezTo>
                  <a:pt x="0" y="1025495"/>
                  <a:pt x="123670" y="880405"/>
                  <a:pt x="299921" y="818429"/>
                </a:cubicBezTo>
                <a:lnTo>
                  <a:pt x="390520" y="795048"/>
                </a:lnTo>
                <a:lnTo>
                  <a:pt x="389465" y="786346"/>
                </a:lnTo>
                <a:cubicBezTo>
                  <a:pt x="389465" y="560874"/>
                  <a:pt x="609324" y="378093"/>
                  <a:pt x="880532" y="378093"/>
                </a:cubicBezTo>
                <a:lnTo>
                  <a:pt x="884161" y="378321"/>
                </a:lnTo>
                <a:lnTo>
                  <a:pt x="890508" y="325976"/>
                </a:lnTo>
                <a:cubicBezTo>
                  <a:pt x="936298" y="139942"/>
                  <a:pt x="1134290" y="0"/>
                  <a:pt x="1371598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357689" y="549275"/>
            <a:ext cx="4192587" cy="3500438"/>
          </a:xfrm>
        </p:spPr>
        <p:txBody>
          <a:bodyPr/>
          <a:lstStyle/>
          <a:p>
            <a:pPr algn="ctr"/>
            <a:r>
              <a:rPr lang="en-GB" altLang="en-US" sz="2400" dirty="0">
                <a:latin typeface="Comic Sans MS" panose="030F0702030302020204" pitchFamily="66" charset="0"/>
              </a:rPr>
              <a:t>Are you asking questions that will need more than  one word to answer</a:t>
            </a:r>
            <a:r>
              <a:rPr lang="en-GB" altLang="en-US" sz="2400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4043610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82990" y="325315"/>
            <a:ext cx="11226019" cy="6207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20754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383" y="1064141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omic Sans MS"/>
              </a:rPr>
              <a:t>Choose someone you might ask a question.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/>
              </a:rPr>
              <a:t>What would you like to find out about life on the site?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/>
              </a:rPr>
              <a:t>What question words have we learned?</a:t>
            </a:r>
            <a:br>
              <a:rPr lang="en-GB" dirty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EC70256-F480-4F54-B064-415118693053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214067" y="-511971"/>
            <a:ext cx="3763865" cy="10343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7082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30591"/>
            <a:ext cx="10515600" cy="1518671"/>
          </a:xfrm>
        </p:spPr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You might as this man,</a:t>
            </a:r>
            <a:b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What</a:t>
            </a:r>
            <a:r>
              <a:rPr lang="en-GB" dirty="0">
                <a:latin typeface="Comic Sans MS" panose="030F0702030302020204" pitchFamily="66" charset="0"/>
              </a:rPr>
              <a:t> is jobs do you do in the day</a:t>
            </a:r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AE1F9A2-07A2-4A67-B435-54AE6FAF35D4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106132" y="-916038"/>
            <a:ext cx="4220307" cy="10666586"/>
          </a:xfrm>
          <a:prstGeom prst="rect">
            <a:avLst/>
          </a:prstGeom>
        </p:spPr>
      </p:pic>
      <p:sp>
        <p:nvSpPr>
          <p:cNvPr id="3" name="Down Arrow 2"/>
          <p:cNvSpPr/>
          <p:nvPr/>
        </p:nvSpPr>
        <p:spPr>
          <a:xfrm>
            <a:off x="1516113" y="1873561"/>
            <a:ext cx="1565564" cy="290625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72886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383" y="295419"/>
            <a:ext cx="10515600" cy="1325563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Where</a:t>
            </a:r>
            <a:r>
              <a:rPr lang="en-GB" dirty="0">
                <a:latin typeface="Comic Sans MS" panose="030F0702030302020204" pitchFamily="66" charset="0"/>
              </a:rPr>
              <a:t> do you do your washing</a:t>
            </a:r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3D2F781-3D68-4F3A-8BEC-8E4EE078754C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550055" y="-1184874"/>
            <a:ext cx="4059289" cy="11224604"/>
          </a:xfrm>
          <a:prstGeom prst="rect">
            <a:avLst/>
          </a:prstGeom>
        </p:spPr>
      </p:pic>
      <p:sp>
        <p:nvSpPr>
          <p:cNvPr id="3" name="Down Arrow 2"/>
          <p:cNvSpPr/>
          <p:nvPr/>
        </p:nvSpPr>
        <p:spPr>
          <a:xfrm>
            <a:off x="4428769" y="1620982"/>
            <a:ext cx="1565564" cy="220287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79805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6400" y="697200"/>
            <a:ext cx="10515600" cy="1325563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Who</a:t>
            </a:r>
            <a:r>
              <a:rPr lang="en-GB" dirty="0">
                <a:latin typeface="Comic Sans MS" panose="030F0702030302020204" pitchFamily="66" charset="0"/>
              </a:rPr>
              <a:t> looks after the horses</a:t>
            </a:r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F9B2C03-D998-40B1-9EED-F039407906EB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110505" y="-774992"/>
            <a:ext cx="4120364" cy="10653248"/>
          </a:xfrm>
          <a:prstGeom prst="rect">
            <a:avLst/>
          </a:prstGeom>
        </p:spPr>
      </p:pic>
      <p:sp>
        <p:nvSpPr>
          <p:cNvPr id="3" name="Down Arrow 2"/>
          <p:cNvSpPr/>
          <p:nvPr/>
        </p:nvSpPr>
        <p:spPr>
          <a:xfrm>
            <a:off x="8539946" y="2022763"/>
            <a:ext cx="1565564" cy="220287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05201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Your task today: Worksheet available.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3021" y="1690687"/>
            <a:ext cx="8230034" cy="4679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62236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Think!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What questions did you come up with? </a:t>
            </a:r>
          </a:p>
          <a:p>
            <a:r>
              <a:rPr lang="en-GB" sz="5400" dirty="0">
                <a:latin typeface="Comic Sans MS" panose="030F0702030302020204" pitchFamily="66" charset="0"/>
              </a:rPr>
              <a:t>Did you use question words? </a:t>
            </a:r>
          </a:p>
          <a:p>
            <a:r>
              <a:rPr lang="en-GB" sz="5400" dirty="0">
                <a:latin typeface="Comic Sans MS" panose="030F0702030302020204" pitchFamily="66" charset="0"/>
              </a:rPr>
              <a:t>Did you use a question mark (?) at the end of each question?</a:t>
            </a:r>
          </a:p>
        </p:txBody>
      </p:sp>
    </p:spTree>
    <p:extLst>
      <p:ext uri="{BB962C8B-B14F-4D97-AF65-F5344CB8AC3E}">
        <p14:creationId xmlns:p14="http://schemas.microsoft.com/office/powerpoint/2010/main" val="21081672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178</Words>
  <Application>Microsoft Office PowerPoint</Application>
  <PresentationFormat>Widescreen</PresentationFormat>
  <Paragraphs>16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Comic Sans MS</vt:lpstr>
      <vt:lpstr>Twinkl SemiBold</vt:lpstr>
      <vt:lpstr>Office Theme</vt:lpstr>
      <vt:lpstr>Thursday 7th January 2021</vt:lpstr>
      <vt:lpstr>We talked yesterday about what we thought their lives might be like.  Today we will think of questions to ask different members of the family to find out about their lives.</vt:lpstr>
      <vt:lpstr>PowerPoint Presentation</vt:lpstr>
      <vt:lpstr>Pose Three Questions:</vt:lpstr>
      <vt:lpstr>Can your questions be answered?</vt:lpstr>
      <vt:lpstr>Will your questions be interesting to others?</vt:lpstr>
      <vt:lpstr>Are you asking questions that will need more than  one word to answer?</vt:lpstr>
      <vt:lpstr>PowerPoint Presentation</vt:lpstr>
      <vt:lpstr>Choose someone you might ask a question. What would you like to find out about life on the site? What question words have we learned? </vt:lpstr>
      <vt:lpstr>You might as this man, What is jobs do you do in the day?</vt:lpstr>
      <vt:lpstr>Where do you do your washing?</vt:lpstr>
      <vt:lpstr>Who looks after the horses?</vt:lpstr>
      <vt:lpstr>Your task today: Worksheet available.</vt:lpstr>
      <vt:lpstr>Think! 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Tuesday 5th January 2021</dc:title>
  <dc:creator>J Geals BTP</dc:creator>
  <cp:lastModifiedBy>C Coles BTP</cp:lastModifiedBy>
  <cp:revision>15</cp:revision>
  <cp:lastPrinted>2021-01-04T10:20:46Z</cp:lastPrinted>
  <dcterms:created xsi:type="dcterms:W3CDTF">2021-01-02T11:47:17Z</dcterms:created>
  <dcterms:modified xsi:type="dcterms:W3CDTF">2021-01-05T16:30:37Z</dcterms:modified>
</cp:coreProperties>
</file>