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04" r:id="rId17"/>
    <p:sldId id="313" r:id="rId18"/>
    <p:sldId id="314" r:id="rId19"/>
    <p:sldId id="301" r:id="rId20"/>
    <p:sldId id="311" r:id="rId21"/>
    <p:sldId id="307" r:id="rId22"/>
    <p:sldId id="308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31/01/2021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31/01/2021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3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7359" y="2280842"/>
            <a:ext cx="666350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many?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comes next? 36, 37, 38, 39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Which is equal to 5 tens?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           fifty  or fifteen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comes next? </a:t>
            </a:r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2, 31, 30, ___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9451" y="482546"/>
            <a:ext cx="612157" cy="76409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904" y="336054"/>
            <a:ext cx="854165" cy="10570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636" y="336054"/>
            <a:ext cx="854165" cy="105708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5286" y="337208"/>
            <a:ext cx="854165" cy="10570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554" y="482546"/>
            <a:ext cx="612157" cy="7640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344" y="502399"/>
            <a:ext cx="612157" cy="76409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5998" y="482546"/>
            <a:ext cx="612157" cy="764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many?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comes next? 36, 37, 38, 39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Which is equal to 5 tens?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           fifty  or fifteen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comes next? </a:t>
            </a:r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2, 31, 30, ___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17762" y="62283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34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9451" y="482546"/>
            <a:ext cx="612157" cy="76409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904" y="336054"/>
            <a:ext cx="854165" cy="10570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636" y="336054"/>
            <a:ext cx="854165" cy="105708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5286" y="337208"/>
            <a:ext cx="854165" cy="10570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554" y="482546"/>
            <a:ext cx="612157" cy="7640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344" y="502399"/>
            <a:ext cx="612157" cy="76409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5998" y="482546"/>
            <a:ext cx="612157" cy="76409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912344" y="160294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40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1781070" y="3316406"/>
            <a:ext cx="1255594" cy="614149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6251301" y="456018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29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57389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/>
      <p:bldP spid="3" grpId="0" animBg="1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44551" y="30748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Part whole model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016" y="1054308"/>
            <a:ext cx="4295582" cy="430022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374950" y="4568362"/>
            <a:ext cx="342453" cy="3931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970903" y="3446053"/>
            <a:ext cx="699670" cy="197307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372516" y="4274721"/>
            <a:ext cx="342453" cy="3931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686356" y="4572522"/>
            <a:ext cx="342453" cy="39318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671236" y="3994863"/>
            <a:ext cx="342453" cy="3931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360288" y="3996786"/>
            <a:ext cx="342453" cy="39318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685187" y="4260862"/>
            <a:ext cx="342453" cy="39318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441090" y="546949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 ten and 6 ones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28872" y="1523590"/>
            <a:ext cx="9958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1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44076" y="5469494"/>
            <a:ext cx="766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44551" y="31091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Part whole model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016" y="1054308"/>
            <a:ext cx="4295582" cy="430022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374950" y="4568362"/>
            <a:ext cx="342453" cy="3931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995378" y="3431828"/>
            <a:ext cx="699670" cy="197307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374950" y="4296707"/>
            <a:ext cx="342453" cy="3931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686356" y="4572522"/>
            <a:ext cx="342453" cy="39318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686356" y="4025157"/>
            <a:ext cx="342453" cy="39318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374950" y="4025052"/>
            <a:ext cx="342453" cy="39318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686356" y="4298840"/>
            <a:ext cx="342453" cy="393187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441090" y="546949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3</a:t>
            </a:r>
            <a:r>
              <a:rPr lang="en-GB" sz="3200" dirty="0" smtClean="0">
                <a:latin typeface="Comic Sans MS" panose="030F0702030302020204" pitchFamily="66" charset="0"/>
              </a:rPr>
              <a:t> tens and 8 ones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028872" y="1523590"/>
            <a:ext cx="9958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C000"/>
                </a:solidFill>
                <a:latin typeface="Comic Sans MS" panose="030F0702030302020204" pitchFamily="66" charset="0"/>
              </a:rPr>
              <a:t>3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344076" y="5469494"/>
            <a:ext cx="766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38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301358" y="3431828"/>
            <a:ext cx="699670" cy="197307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689397" y="3431828"/>
            <a:ext cx="699670" cy="197307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686356" y="3751474"/>
            <a:ext cx="342453" cy="39318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374950" y="3753397"/>
            <a:ext cx="342453" cy="3931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44551" y="45743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Part whole model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016" y="1054308"/>
            <a:ext cx="4295582" cy="430022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441090" y="546949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</a:t>
            </a:r>
            <a:r>
              <a:rPr lang="en-GB" sz="3200" dirty="0" smtClean="0">
                <a:latin typeface="Comic Sans MS" panose="030F0702030302020204" pitchFamily="66" charset="0"/>
              </a:rPr>
              <a:t> tens and 7 ones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28872" y="1523590"/>
            <a:ext cx="9958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27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44076" y="5469494"/>
            <a:ext cx="766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27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483" y="962526"/>
            <a:ext cx="2055098" cy="9040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056" y="2912009"/>
            <a:ext cx="2022074" cy="88954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488" y="1937267"/>
            <a:ext cx="2055098" cy="90407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30607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0 L 0.18107 0.3888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45" y="1944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L 0.18247 0.3659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15" y="18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85185E-6 L 0.45416 0.1395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08" y="6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44551" y="45743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Part whole model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016" y="1054308"/>
            <a:ext cx="4295582" cy="430022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441090" y="546949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4 tens and 1 one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28872" y="1523590"/>
            <a:ext cx="9958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41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44076" y="5469494"/>
            <a:ext cx="766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41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16" y="822245"/>
            <a:ext cx="1297138" cy="160529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90" y="3815726"/>
            <a:ext cx="1034684" cy="129150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565" y="2168726"/>
            <a:ext cx="1317414" cy="16303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826" y="2078476"/>
            <a:ext cx="1297138" cy="160529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104" y="733794"/>
            <a:ext cx="1297138" cy="160529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91281" y="942748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453800" y="108543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9038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4 -0.02408 L 0.18472 0.3648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45" y="1944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6 L 0.16284 0.2615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42" y="1307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59259E-6 L 0.1915 0.2682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66" y="1340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281 -0.00324 L 0.14826 0.3856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45" y="1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96296E-6 L 0.49132 -0.0136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566" y="-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37748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Representing numbers to 50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430014" y="5046921"/>
            <a:ext cx="342453" cy="3931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430014" y="5543161"/>
            <a:ext cx="342453" cy="39318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543087" y="4232843"/>
            <a:ext cx="699670" cy="197307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430014" y="5295041"/>
            <a:ext cx="342453" cy="393187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841042" y="1127147"/>
            <a:ext cx="2911711" cy="1267699"/>
            <a:chOff x="667512" y="935756"/>
            <a:chExt cx="3308062" cy="148629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512" y="935756"/>
              <a:ext cx="1179207" cy="1459344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53389" y="1190126"/>
              <a:ext cx="922185" cy="1151079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5472" y="956156"/>
              <a:ext cx="1179207" cy="1459344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5826" y="962702"/>
              <a:ext cx="1179207" cy="1459344"/>
            </a:xfrm>
            <a:prstGeom prst="rect">
              <a:avLst/>
            </a:prstGeom>
          </p:spPr>
        </p:pic>
      </p:grpSp>
      <p:grpSp>
        <p:nvGrpSpPr>
          <p:cNvPr id="23" name="Group 22"/>
          <p:cNvGrpSpPr/>
          <p:nvPr/>
        </p:nvGrpSpPr>
        <p:grpSpPr>
          <a:xfrm>
            <a:off x="812270" y="2686174"/>
            <a:ext cx="2438302" cy="1523686"/>
            <a:chOff x="812269" y="2456306"/>
            <a:chExt cx="2877877" cy="1832999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16200000">
              <a:off x="298955" y="2969620"/>
              <a:ext cx="1832998" cy="806370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16200000">
              <a:off x="2370462" y="2969621"/>
              <a:ext cx="1832998" cy="806370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16200000">
              <a:off x="1334708" y="2969621"/>
              <a:ext cx="1832998" cy="806370"/>
            </a:xfrm>
            <a:prstGeom prst="rect">
              <a:avLst/>
            </a:prstGeom>
          </p:spPr>
        </p:pic>
      </p:grpSp>
      <p:sp>
        <p:nvSpPr>
          <p:cNvPr id="17" name="TextBox 16"/>
          <p:cNvSpPr txBox="1"/>
          <p:nvPr/>
        </p:nvSpPr>
        <p:spPr>
          <a:xfrm>
            <a:off x="5821438" y="2929085"/>
            <a:ext cx="16638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thirty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797871" y="1515170"/>
            <a:ext cx="16638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1</a:t>
            </a:r>
            <a:r>
              <a:rPr lang="en-GB" sz="40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851623" y="4743156"/>
            <a:ext cx="16638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31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4076810" y="2019869"/>
            <a:ext cx="2258676" cy="286564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3889043" y="3291466"/>
            <a:ext cx="1981402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3108770" y="2019870"/>
            <a:ext cx="3051529" cy="347649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267495" y="3356858"/>
            <a:ext cx="2740334" cy="27432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50742" y="936729"/>
            <a:ext cx="2796287" cy="279930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951" y="3150981"/>
            <a:ext cx="2835485" cy="283854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189212" y="5169277"/>
            <a:ext cx="834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50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15296" y="2043994"/>
            <a:ext cx="834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35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60674" y="3481952"/>
            <a:ext cx="834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23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838548" y="5339263"/>
            <a:ext cx="342453" cy="39318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886390" y="4401405"/>
            <a:ext cx="638297" cy="18000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-802356" y="28908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is missing?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162326" y="3065138"/>
            <a:ext cx="638297" cy="1800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780248" y="3071623"/>
            <a:ext cx="638297" cy="1800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561069" y="3065138"/>
            <a:ext cx="638297" cy="18000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364766" y="3071716"/>
            <a:ext cx="638297" cy="1800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276581" y="4401404"/>
            <a:ext cx="638297" cy="18000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873" y="4990134"/>
            <a:ext cx="342453" cy="39318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595615" y="4983934"/>
            <a:ext cx="342453" cy="39318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962296" y="2200840"/>
            <a:ext cx="638297" cy="1800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488030" y="2205995"/>
            <a:ext cx="638297" cy="18000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213204" y="2189714"/>
            <a:ext cx="638297" cy="1800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127462" y="1299245"/>
            <a:ext cx="342453" cy="39318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494156" y="1076165"/>
            <a:ext cx="342453" cy="39318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565863" y="1451645"/>
            <a:ext cx="342453" cy="39318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215000" y="1620660"/>
            <a:ext cx="342453" cy="39318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974773" y="3063286"/>
            <a:ext cx="638297" cy="180000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587959" y="1773060"/>
            <a:ext cx="342453" cy="3931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2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8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2000" fill="hold"/>
                                        <p:tgtEl>
                                          <p:spTgt spid="2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4" dur="2000" fill="hold"/>
                                        <p:tgtEl>
                                          <p:spTgt spid="2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6" dur="2000" fill="hold"/>
                                        <p:tgtEl>
                                          <p:spTgt spid="2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2" dur="2000" fill="hold"/>
                                        <p:tgtEl>
                                          <p:spTgt spid="3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4" dur="2000" fill="hold"/>
                                        <p:tgtEl>
                                          <p:spTgt spid="3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0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3 and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|12.8|16.4|2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|5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3|2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7|2.5|7|2.4|4.1|7.9|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1|2.5|6.6|2.2|5.7|7.1|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1|9.6|16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3.1|7.8|9.4|2.6|8|2.3|5.5|9.1|5.9|2.5|3.8|1.3|4.4|1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3395</TotalTime>
  <Words>180</Words>
  <Application>Microsoft Office PowerPoint</Application>
  <PresentationFormat>On-screen Show (4:3)</PresentationFormat>
  <Paragraphs>54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Have a go at questions 3 and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Hanson BTP</cp:lastModifiedBy>
  <cp:revision>229</cp:revision>
  <dcterms:created xsi:type="dcterms:W3CDTF">2019-07-05T11:02:13Z</dcterms:created>
  <dcterms:modified xsi:type="dcterms:W3CDTF">2021-01-31T18:27:33Z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