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4" r:id="rId19"/>
    <p:sldId id="307" r:id="rId20"/>
    <p:sldId id="313" r:id="rId21"/>
    <p:sldId id="314" r:id="rId22"/>
    <p:sldId id="315" r:id="rId23"/>
    <p:sldId id="308" r:id="rId24"/>
    <p:sldId id="317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socks?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12, 10, 8,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missing?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65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75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5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195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215" y="1438442"/>
            <a:ext cx="961314" cy="8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socks?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12, 10, 8,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2653" y="3633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86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96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906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416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26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36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46" y="1438442"/>
            <a:ext cx="961314" cy="8950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57570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72743" y="28944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8" grpId="0" animBg="1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4916" y="53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counters?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231796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32" y="1388725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3280945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82" y="3288209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4213139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4213139"/>
            <a:ext cx="2055098" cy="904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5114887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5114887"/>
            <a:ext cx="2055098" cy="9040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1784" y="5142245"/>
            <a:ext cx="2022074" cy="88954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7512" y="2305569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7512" y="3241373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67512" y="4199491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7512" y="5114887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35607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35607" y="25571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35607" y="35153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46349" y="44039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46349" y="53193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56" y="27103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ducks?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772" y="489429"/>
            <a:ext cx="442652" cy="45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8656" y="1020136"/>
            <a:ext cx="442652" cy="459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098" y="991669"/>
            <a:ext cx="442652" cy="4591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876" y="546849"/>
            <a:ext cx="442652" cy="459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094" y="1162952"/>
            <a:ext cx="442652" cy="4591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8120" y="1698188"/>
            <a:ext cx="442652" cy="459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914" y="2186971"/>
            <a:ext cx="442652" cy="4591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9446" y="2200428"/>
            <a:ext cx="442652" cy="459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224" y="1755608"/>
            <a:ext cx="442652" cy="4591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442" y="2371711"/>
            <a:ext cx="442652" cy="4591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57113" y="358672"/>
            <a:ext cx="442652" cy="4591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997" y="889379"/>
            <a:ext cx="442652" cy="4591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439" y="860912"/>
            <a:ext cx="442652" cy="4591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4217" y="416092"/>
            <a:ext cx="442652" cy="4591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2435" y="1032195"/>
            <a:ext cx="442652" cy="459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0473" y="1580513"/>
            <a:ext cx="442652" cy="4591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357" y="2111220"/>
            <a:ext cx="442652" cy="4591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1799" y="2082753"/>
            <a:ext cx="442652" cy="4591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7577" y="1637933"/>
            <a:ext cx="442652" cy="4591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5795" y="2254036"/>
            <a:ext cx="442652" cy="45912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8840" y="1332160"/>
            <a:ext cx="442652" cy="4591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724" y="1862867"/>
            <a:ext cx="442652" cy="45912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0166" y="1834400"/>
            <a:ext cx="442652" cy="45912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944" y="1430524"/>
            <a:ext cx="442652" cy="4591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4162" y="2005683"/>
            <a:ext cx="442652" cy="4591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7046" y="3665770"/>
            <a:ext cx="1340029" cy="3451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3021" y="2290427"/>
            <a:ext cx="1340029" cy="34515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538" y="2214442"/>
            <a:ext cx="1340029" cy="34515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99" y="1505733"/>
            <a:ext cx="1375243" cy="1695927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4938050" y="382068"/>
            <a:ext cx="2577012" cy="988567"/>
          </a:xfrm>
          <a:prstGeom prst="wedgeRoundRectCallout">
            <a:avLst>
              <a:gd name="adj1" fmla="val 26816"/>
              <a:gd name="adj2" fmla="val 8935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844850" y="423087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am going to count by 5s!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5, 10, 15, 20, 25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69188" y="21206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25 ducks.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08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2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4.07407E-6 L 0.00764 0.3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4548 0.3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184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2431 0.431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2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8698 0.342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5086 0.34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441 0.27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37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861 0.2756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13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7257 0.3407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170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14445 0.250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30625 0.4483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224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96296E-6 L 0.21719 0.373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18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5625 0.3731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865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1.48148E-6 L 0.23282 0.4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2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29601 0.348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33229 0.351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75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24097 0.2696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347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2.96296E-6 L 0.37969 0.2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388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25677 0.3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94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309 0.2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125 L -0.09566 0.518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25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132 0.4416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208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04844 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19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7639 0.5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2562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092 0.4229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&amp;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799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1" y="1316270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33421" y="131277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93993" y="3920458"/>
            <a:ext cx="5298825" cy="2614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09182" y="132335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933421" y="183771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99536" y="183771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933421" y="23528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505082" y="23312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33421" y="286355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505082" y="285946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933421" y="337569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654341" y="4157947"/>
            <a:ext cx="5389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5 pears in each bag.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2" y="2517099"/>
            <a:ext cx="752730" cy="915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6" y="1400529"/>
            <a:ext cx="752730" cy="915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2" y="434606"/>
            <a:ext cx="752730" cy="9156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05" y="364505"/>
            <a:ext cx="752730" cy="9156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28" y="360864"/>
            <a:ext cx="752730" cy="9156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73" y="350989"/>
            <a:ext cx="752730" cy="915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86" y="420295"/>
            <a:ext cx="752730" cy="9156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80">
            <a:off x="7167494" y="1233148"/>
            <a:ext cx="752730" cy="9156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05" y="2251611"/>
            <a:ext cx="752730" cy="91561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438655" y="4677885"/>
            <a:ext cx="38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9 bags.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9614" y="533992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45 pears.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389324" y="5354991"/>
            <a:ext cx="540355" cy="48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7" grpId="0"/>
      <p:bldP spid="28" grpId="0"/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6" y="4651725"/>
            <a:ext cx="7244600" cy="1155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597" y="2544747"/>
            <a:ext cx="1043516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70" y="2544747"/>
            <a:ext cx="1043516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343" y="2544747"/>
            <a:ext cx="1043516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17" y="2544747"/>
            <a:ext cx="1043516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8" y="3580646"/>
            <a:ext cx="1043516" cy="97155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377548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50867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63" y="3580646"/>
            <a:ext cx="1043516" cy="97155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524186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28" y="3580646"/>
            <a:ext cx="1043516" cy="9715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11179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93" y="3580646"/>
            <a:ext cx="1043516" cy="97155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5670824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58" y="3580646"/>
            <a:ext cx="1043516" cy="9715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24414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3580646"/>
            <a:ext cx="1043516" cy="97155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831751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87469" y="145834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count on in 5s,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starting at 20?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667512" y="3481117"/>
            <a:ext cx="7525512" cy="35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79" y="2277453"/>
            <a:ext cx="7244600" cy="11551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4" y="1124584"/>
            <a:ext cx="1063283" cy="1154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73" y="1124584"/>
            <a:ext cx="1063283" cy="1154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92" y="1124584"/>
            <a:ext cx="1063283" cy="1154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11" y="1124584"/>
            <a:ext cx="1063283" cy="1154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530" y="1124584"/>
            <a:ext cx="1063283" cy="1154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49" y="1124584"/>
            <a:ext cx="1063283" cy="1154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18" y="3828020"/>
            <a:ext cx="3302831" cy="2316678"/>
          </a:xfrm>
          <a:prstGeom prst="rect">
            <a:avLst/>
          </a:prstGeom>
        </p:spPr>
      </p:pic>
      <p:sp>
        <p:nvSpPr>
          <p:cNvPr id="10" name="Minus 9"/>
          <p:cNvSpPr/>
          <p:nvPr/>
        </p:nvSpPr>
        <p:spPr>
          <a:xfrm>
            <a:off x="2787132" y="5409839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10"/>
          <p:cNvSpPr/>
          <p:nvPr/>
        </p:nvSpPr>
        <p:spPr>
          <a:xfrm>
            <a:off x="2812028" y="5118947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11"/>
          <p:cNvSpPr/>
          <p:nvPr/>
        </p:nvSpPr>
        <p:spPr>
          <a:xfrm>
            <a:off x="2812028" y="4899354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inus 12"/>
          <p:cNvSpPr/>
          <p:nvPr/>
        </p:nvSpPr>
        <p:spPr>
          <a:xfrm>
            <a:off x="2839926" y="4688768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88386" y="34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pencils?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120" y="34075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chocolates?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32938" y="3784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32937" y="34726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2874" y="42921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5393" y="44348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90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822112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365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95" y="4417681"/>
            <a:ext cx="2838154" cy="14569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30" y="4392805"/>
            <a:ext cx="2838154" cy="145691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423377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23378" y="5005601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25704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025703" y="5051615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55300" y="3533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juice boxes did the children drink?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438" y="193803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35477" y="2437284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412214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354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25010" y="347531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752"/>
              </p:ext>
            </p:extLst>
          </p:nvPr>
        </p:nvGraphicFramePr>
        <p:xfrm>
          <a:off x="1760703" y="4950222"/>
          <a:ext cx="5134576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96441" y="4998910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6441" y="4940662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63299" y="5013428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263299" y="4955180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66010" y="416026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numbers are missing?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69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/>
      <p:bldP spid="17" grpId="0" animBg="1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9140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52599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513390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35281" y="2546746"/>
            <a:ext cx="486000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88586" y="253309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2492" y="365626"/>
            <a:ext cx="7598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numbers did they both count?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10443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50136" y="2539530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73382" y="2525991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19852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5752" y="2535926"/>
            <a:ext cx="505151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11" y="1727567"/>
            <a:ext cx="1054694" cy="16777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52" y="1711505"/>
            <a:ext cx="1229010" cy="923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036" y="5236065"/>
            <a:ext cx="1250012" cy="87500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1573424" y="1121375"/>
            <a:ext cx="2741042" cy="799927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514625" y="1197434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counted by 2s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646861" y="1043990"/>
            <a:ext cx="2741042" cy="799927"/>
          </a:xfrm>
          <a:prstGeom prst="wedgeRoundRectCallout">
            <a:avLst>
              <a:gd name="adj1" fmla="val 37218"/>
              <a:gd name="adj2" fmla="val 8702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588062" y="112004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counted by 5s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3278288" y="5280413"/>
            <a:ext cx="2741042" cy="799927"/>
          </a:xfrm>
          <a:prstGeom prst="wedgeRoundRectCallout">
            <a:avLst>
              <a:gd name="adj1" fmla="val 77050"/>
              <a:gd name="adj2" fmla="val -851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219489" y="535647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You both counted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10, 20, 30, 40, 50!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27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6.6|18.9|9.6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8|1.7|2.7|1.8|1.7|1.6|1.7|1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7.1|2.1|2.5|2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7|4.7|14.3|1.6|1.5|1.6|1.7|1.5|1.6|1.4|1.6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|1.2|1.6|0.7|1.1|0.7|1.4|0.7|1.4|0.7|1.4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4.2|24.6|1.6|1|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4|3.1|2.8|2|2.9|1.3|2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5.2|6.7|2.9|2.5|1.4|1.4|1.4|4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1.4|1.2|0.9|1|3.4|5|1.6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5650</TotalTime>
  <Words>230</Words>
  <Application>Microsoft Office PowerPoint</Application>
  <PresentationFormat>On-screen Show (4:3)</PresentationFormat>
  <Paragraphs>66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 on the worksheet</vt:lpstr>
      <vt:lpstr>Have a go at question 4 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231</cp:revision>
  <dcterms:created xsi:type="dcterms:W3CDTF">2019-07-05T11:02:13Z</dcterms:created>
  <dcterms:modified xsi:type="dcterms:W3CDTF">2021-04-23T11:46:38Z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