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5" r:id="rId5"/>
    <p:sldMasterId id="2147483677" r:id="rId6"/>
    <p:sldMasterId id="2147483679" r:id="rId7"/>
    <p:sldMasterId id="2147483682" r:id="rId8"/>
  </p:sldMasterIdLst>
  <p:notesMasterIdLst>
    <p:notesMasterId r:id="rId21"/>
  </p:notesMasterIdLst>
  <p:sldIdLst>
    <p:sldId id="296" r:id="rId9"/>
    <p:sldId id="317" r:id="rId10"/>
    <p:sldId id="318" r:id="rId11"/>
    <p:sldId id="299" r:id="rId12"/>
    <p:sldId id="306" r:id="rId13"/>
    <p:sldId id="307" r:id="rId14"/>
    <p:sldId id="310" r:id="rId15"/>
    <p:sldId id="311" r:id="rId16"/>
    <p:sldId id="312" r:id="rId17"/>
    <p:sldId id="305" r:id="rId18"/>
    <p:sldId id="315" r:id="rId19"/>
    <p:sldId id="31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0.png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6514" y="2492289"/>
            <a:ext cx="6541575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776287"/>
            <a:ext cx="7715250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393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612" y="733425"/>
            <a:ext cx="7724775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58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56790" y="36822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count in 10s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0991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4526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2525536" y="4709023"/>
            <a:ext cx="1882692" cy="799927"/>
          </a:xfrm>
          <a:prstGeom prst="wedgeRoundRectCallout">
            <a:avLst>
              <a:gd name="adj1" fmla="val -71568"/>
              <a:gd name="adj2" fmla="val 2560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585245" y="4747295"/>
            <a:ext cx="1822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see a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pattern!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792" y="4754524"/>
            <a:ext cx="1453607" cy="10195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1478542"/>
            <a:ext cx="1360662" cy="5985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5121" y="1478542"/>
                <a:ext cx="21916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1 ten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10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121" y="1478542"/>
                <a:ext cx="2191635" cy="523220"/>
              </a:xfrm>
              <a:prstGeom prst="rect">
                <a:avLst/>
              </a:prstGeom>
              <a:blipFill>
                <a:blip r:embed="rId6"/>
                <a:stretch>
                  <a:fillRect l="-5556"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2232918"/>
            <a:ext cx="1360662" cy="5985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25932" y="2232918"/>
                <a:ext cx="21916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20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32" y="2232918"/>
                <a:ext cx="2191635" cy="523220"/>
              </a:xfrm>
              <a:prstGeom prst="rect">
                <a:avLst/>
              </a:prstGeom>
              <a:blipFill>
                <a:blip r:embed="rId7"/>
                <a:stretch>
                  <a:fillRect l="-5850" t="-11628" r="-3064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6529" y="2232918"/>
            <a:ext cx="1360662" cy="5985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9803" y="2987294"/>
            <a:ext cx="1360662" cy="5985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27913" y="2987294"/>
                <a:ext cx="21916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3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30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913" y="2987294"/>
                <a:ext cx="2191635" cy="523220"/>
              </a:xfrm>
              <a:prstGeom prst="rect">
                <a:avLst/>
              </a:prstGeom>
              <a:blipFill>
                <a:blip r:embed="rId8"/>
                <a:stretch>
                  <a:fillRect l="-5556" t="-11628" r="-3056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1573" y="2987294"/>
            <a:ext cx="1360662" cy="5985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7921" y="2987293"/>
            <a:ext cx="1360662" cy="5985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759" y="3775494"/>
            <a:ext cx="1360662" cy="5985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12869" y="3775494"/>
                <a:ext cx="21916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40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869" y="3775494"/>
                <a:ext cx="2191635" cy="523220"/>
              </a:xfrm>
              <a:prstGeom prst="rect">
                <a:avLst/>
              </a:prstGeom>
              <a:blipFill>
                <a:blip r:embed="rId9"/>
                <a:stretch>
                  <a:fillRect l="-5850" t="-11628" r="-3064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6529" y="3775494"/>
            <a:ext cx="1360662" cy="59858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2877" y="3775493"/>
            <a:ext cx="1360662" cy="5985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7187" y="3772727"/>
            <a:ext cx="1360662" cy="59858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3225" y="4566070"/>
            <a:ext cx="1393867" cy="957740"/>
          </a:xfrm>
          <a:prstGeom prst="rect">
            <a:avLst/>
          </a:prstGeom>
        </p:spPr>
      </p:pic>
      <p:sp>
        <p:nvSpPr>
          <p:cNvPr id="36" name="Rounded Rectangular Callout 35"/>
          <p:cNvSpPr/>
          <p:nvPr/>
        </p:nvSpPr>
        <p:spPr>
          <a:xfrm>
            <a:off x="4869858" y="4652725"/>
            <a:ext cx="1882692" cy="799927"/>
          </a:xfrm>
          <a:prstGeom prst="wedgeRoundRectCallout">
            <a:avLst>
              <a:gd name="adj1" fmla="val 66889"/>
              <a:gd name="adj2" fmla="val 40959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4929567" y="4690997"/>
            <a:ext cx="1822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know that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5 tens = 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326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2" grpId="0"/>
      <p:bldP spid="24" grpId="0"/>
      <p:bldP spid="27" grpId="0"/>
      <p:bldP spid="31" grpId="0"/>
      <p:bldP spid="36" grpId="0" animBg="1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3" y="2904731"/>
            <a:ext cx="7289654" cy="11623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2684" y1="25318" x2="32684" y2="25318"/>
                        <a14:backgroundMark x1="4234" y1="17358" x2="4234" y2="173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536" y="1380861"/>
            <a:ext cx="1728204" cy="17282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2430" y1="20576" x2="32430" y2="20576"/>
                        <a14:backgroundMark x1="5504" y1="19729" x2="5504" y2="197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441" y="1380861"/>
            <a:ext cx="1728204" cy="17282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844" y="1380861"/>
            <a:ext cx="1728204" cy="17282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2430" y1="96359" x2="32430" y2="96359"/>
                        <a14:backgroundMark x1="27688" y1="59272" x2="27688" y2="59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939" y="1380861"/>
            <a:ext cx="1728204" cy="17282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9204" y1="49788" x2="39204" y2="49788"/>
                        <a14:backgroundMark x1="5250" y1="20576" x2="5250" y2="20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46" y="1380861"/>
            <a:ext cx="1728204" cy="17282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24725" y1="33192" x2="24725" y2="33192"/>
                        <a14:backgroundMark x1="1863" y1="21338" x2="1863" y2="213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547" y="1380861"/>
            <a:ext cx="1728204" cy="17282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895" y1="7875" x2="3895" y2="7875"/>
                        <a14:backgroundMark x1="26842" y1="27688" x2="26842" y2="27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452" y="1380861"/>
            <a:ext cx="1728204" cy="172820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262" y="1380861"/>
            <a:ext cx="1728204" cy="17282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25741" y1="27688" x2="25741" y2="27688"/>
                        <a14:backgroundMark x1="33700" y1="42676" x2="33700" y2="42676"/>
                        <a14:backgroundMark x1="6012" y1="22947" x2="6012" y2="229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357" y="1380861"/>
            <a:ext cx="1728204" cy="172820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742" y1="37934" x2="4742" y2="379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163" y="1380861"/>
            <a:ext cx="1728204" cy="1728204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2714858" y="4119448"/>
            <a:ext cx="2646199" cy="1456423"/>
          </a:xfrm>
          <a:prstGeom prst="wedgeRoundRectCallout">
            <a:avLst>
              <a:gd name="adj1" fmla="val -64909"/>
              <a:gd name="adj2" fmla="val 3805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623912" y="4252432"/>
            <a:ext cx="2737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I need to practice counting forwards and backwards in 10s.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3258" y="4924997"/>
            <a:ext cx="1453607" cy="10195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2430" y1="96359" x2="32430" y2="96359"/>
                        <a14:backgroundMark x1="27688" y1="59272" x2="27688" y2="59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03" y="1380861"/>
            <a:ext cx="1728204" cy="17282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2430" y1="96359" x2="32430" y2="96359"/>
                        <a14:backgroundMark x1="27688" y1="59272" x2="27688" y2="59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241" y="1380861"/>
            <a:ext cx="1728204" cy="172820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8418" y="349299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90937" y="49198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135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606765"/>
            <a:ext cx="7289654" cy="11623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418" y="349299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90937" y="49198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1" name="Rounded Rectangular Callout 30"/>
          <p:cNvSpPr/>
          <p:nvPr/>
        </p:nvSpPr>
        <p:spPr>
          <a:xfrm>
            <a:off x="2714858" y="4119448"/>
            <a:ext cx="2646199" cy="948455"/>
          </a:xfrm>
          <a:prstGeom prst="wedgeRoundRectCallout">
            <a:avLst>
              <a:gd name="adj1" fmla="val -64909"/>
              <a:gd name="adj2" fmla="val 3805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2623912" y="425243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Will you practice with me?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3258" y="4668010"/>
            <a:ext cx="1453607" cy="1019553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872528" y="2105767"/>
            <a:ext cx="504000" cy="504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867846"/>
            <a:ext cx="7289654" cy="1162302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>
            <a:off x="6658667" y="3366848"/>
            <a:ext cx="504000" cy="504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248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2000" decel="48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5.55112E-17 L 0.6335 0.00787 " pathEditMode="relative" rAng="0" ptsTypes="AA">
                                      <p:cBhvr>
                                        <p:cTn id="14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67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63073 0.01226 " pathEditMode="relative" rAng="0" ptsTypes="AA">
                                      <p:cBhvr>
                                        <p:cTn id="26" dur="18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45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5" grpId="0" animBg="1"/>
      <p:bldP spid="35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go back and practice counting with Tiny!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6715" y="3780905"/>
            <a:ext cx="1453607" cy="101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418" y="349299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0937" y="49198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2096" y="1209943"/>
            <a:ext cx="2391619" cy="1389034"/>
            <a:chOff x="707699" y="953653"/>
            <a:chExt cx="2391619" cy="138903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827" y="4218831"/>
            <a:ext cx="1402785" cy="1306041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662096" y="4246701"/>
            <a:ext cx="2391619" cy="1389034"/>
            <a:chOff x="707699" y="953653"/>
            <a:chExt cx="2391619" cy="138903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62096" y="2728322"/>
            <a:ext cx="2391619" cy="1389034"/>
            <a:chOff x="707699" y="953653"/>
            <a:chExt cx="2391619" cy="1389034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122497" y="2769818"/>
            <a:ext cx="2391619" cy="1389034"/>
            <a:chOff x="707699" y="953653"/>
            <a:chExt cx="2391619" cy="138903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122497" y="1209943"/>
            <a:ext cx="2391619" cy="1389034"/>
            <a:chOff x="707699" y="953653"/>
            <a:chExt cx="2391619" cy="1389034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5872437" y="2728322"/>
            <a:ext cx="2391619" cy="1389034"/>
            <a:chOff x="707699" y="953653"/>
            <a:chExt cx="2391619" cy="138903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5872437" y="1209943"/>
            <a:ext cx="2391619" cy="1389034"/>
            <a:chOff x="707699" y="953653"/>
            <a:chExt cx="2391619" cy="138903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699" y="953653"/>
              <a:ext cx="1402785" cy="130604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6533" y="1036646"/>
              <a:ext cx="1402785" cy="1306041"/>
            </a:xfrm>
            <a:prstGeom prst="rect">
              <a:avLst/>
            </a:prstGeom>
          </p:spPr>
        </p:pic>
      </p:grpSp>
      <p:sp>
        <p:nvSpPr>
          <p:cNvPr id="28" name="TextBox 27"/>
          <p:cNvSpPr txBox="1"/>
          <p:nvPr/>
        </p:nvSpPr>
        <p:spPr>
          <a:xfrm>
            <a:off x="1579898" y="2030490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</a:t>
            </a:r>
            <a:r>
              <a:rPr lang="en-GB" sz="2400" dirty="0" smtClean="0">
                <a:latin typeface="Comic Sans MS" panose="030F0702030302020204" pitchFamily="66" charset="0"/>
              </a:rPr>
              <a:t>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44373" y="2030835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37018" y="2030489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30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62678" y="5084976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7</a:t>
            </a:r>
            <a:r>
              <a:rPr lang="en-GB" sz="2400" dirty="0" smtClean="0">
                <a:latin typeface="Comic Sans MS" panose="030F0702030302020204" pitchFamily="66" charset="0"/>
              </a:rPr>
              <a:t>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79898" y="3575576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40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044373" y="3575921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r>
              <a:rPr lang="en-GB" sz="2400" dirty="0" smtClean="0">
                <a:latin typeface="Comic Sans MS" panose="030F0702030302020204" pitchFamily="66" charset="0"/>
              </a:rPr>
              <a:t>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37018" y="3575575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</a:t>
            </a:r>
            <a:r>
              <a:rPr lang="en-GB" sz="2400" dirty="0" smtClean="0">
                <a:latin typeface="Comic Sans MS" panose="030F0702030302020204" pitchFamily="66" charset="0"/>
              </a:rPr>
              <a:t>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93954" y="5453639"/>
            <a:ext cx="2459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71, 72, 73, 74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063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418" y="349299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0937" y="49198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7" y="371558"/>
            <a:ext cx="653333" cy="548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53" y="2951559"/>
            <a:ext cx="2325284" cy="15665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7330" y="1096345"/>
            <a:ext cx="653980" cy="5467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9267" y="1681920"/>
            <a:ext cx="653980" cy="5467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7094" y="953654"/>
            <a:ext cx="1221454" cy="9377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55" y="2058727"/>
            <a:ext cx="653333" cy="5488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9719" y="2162677"/>
            <a:ext cx="653980" cy="5467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9483" y="2019986"/>
            <a:ext cx="1221454" cy="9377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147" y="1451623"/>
            <a:ext cx="653333" cy="5488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8975" y="1412882"/>
            <a:ext cx="1221454" cy="9377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666" y="1144795"/>
            <a:ext cx="653333" cy="5488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1371" y="265915"/>
            <a:ext cx="653980" cy="5467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639" y="196967"/>
            <a:ext cx="1221454" cy="9377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42908" y="721084"/>
            <a:ext cx="653333" cy="5488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637810" y="1720271"/>
            <a:ext cx="653980" cy="5467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639747" y="2305846"/>
            <a:ext cx="653980" cy="54671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207806" y="1891370"/>
            <a:ext cx="1221454" cy="93771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31" y="1345149"/>
            <a:ext cx="653333" cy="5488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960539" y="1283852"/>
            <a:ext cx="653980" cy="54671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002998" y="710093"/>
            <a:ext cx="1221454" cy="9377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14304" y="1079120"/>
            <a:ext cx="653333" cy="5488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449691" y="2179499"/>
            <a:ext cx="653980" cy="5467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819702" y="1771674"/>
            <a:ext cx="1221454" cy="9377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92146" y="1768721"/>
            <a:ext cx="653333" cy="5488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781851" y="889841"/>
            <a:ext cx="653980" cy="54671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930054" y="385291"/>
            <a:ext cx="1221454" cy="9377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044002" y="2139176"/>
            <a:ext cx="1221454" cy="9377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53" y="4457781"/>
            <a:ext cx="2325284" cy="156659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812" y="2938140"/>
            <a:ext cx="2325284" cy="156659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40" y="4408861"/>
            <a:ext cx="2325284" cy="1566593"/>
          </a:xfrm>
          <a:prstGeom prst="rect">
            <a:avLst/>
          </a:prstGeom>
        </p:spPr>
      </p:pic>
      <p:pic>
        <p:nvPicPr>
          <p:cNvPr id="41" name="Picture 40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047" y="3449432"/>
            <a:ext cx="1241638" cy="1754315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5731854" y="2709390"/>
            <a:ext cx="1861217" cy="1137189"/>
          </a:xfrm>
          <a:prstGeom prst="wedgeRoundRectCallout">
            <a:avLst>
              <a:gd name="adj1" fmla="val -12919"/>
              <a:gd name="adj2" fmla="val 68526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660013" y="2829086"/>
            <a:ext cx="1858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make groups of 10!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958" y="4425872"/>
            <a:ext cx="1650460" cy="153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2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25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2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25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418" y="349299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0937" y="49198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53" y="2951559"/>
            <a:ext cx="2325284" cy="156659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53" y="4457781"/>
            <a:ext cx="2325284" cy="156659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812" y="2938140"/>
            <a:ext cx="2325284" cy="156659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40" y="4408861"/>
            <a:ext cx="2325284" cy="1566593"/>
          </a:xfrm>
          <a:prstGeom prst="rect">
            <a:avLst/>
          </a:prstGeom>
        </p:spPr>
      </p:pic>
      <p:pic>
        <p:nvPicPr>
          <p:cNvPr id="41" name="Picture 4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684" y="2643554"/>
            <a:ext cx="1241638" cy="1754315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5421724" y="1598782"/>
            <a:ext cx="2328598" cy="1137189"/>
          </a:xfrm>
          <a:prstGeom prst="wedgeRoundRectCallout">
            <a:avLst>
              <a:gd name="adj1" fmla="val -5886"/>
              <a:gd name="adj2" fmla="val 9612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230484" y="1709827"/>
            <a:ext cx="2629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Let’s count!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10, 20, 30, 40,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41, 42, 43.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973393" y="1032618"/>
                <a:ext cx="43299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4 groups of ten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40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393" y="1032618"/>
                <a:ext cx="4329960" cy="523220"/>
              </a:xfrm>
              <a:prstGeom prst="rect">
                <a:avLst/>
              </a:prstGeom>
              <a:blipFill>
                <a:blip r:embed="rId6"/>
                <a:stretch>
                  <a:fillRect l="-2958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958" y="4425872"/>
            <a:ext cx="1650460" cy="153257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928832" y="1675228"/>
            <a:ext cx="4329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1 group of 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85114" y="3336343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</a:t>
            </a:r>
            <a:r>
              <a:rPr lang="en-GB" sz="2400" dirty="0" smtClean="0">
                <a:latin typeface="Comic Sans MS" panose="030F0702030302020204" pitchFamily="66" charset="0"/>
              </a:rPr>
              <a:t>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743181" y="4884753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20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92912" y="3339198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30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230484" y="4819490"/>
            <a:ext cx="7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40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846401" y="4142205"/>
            <a:ext cx="1608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41, 42, 43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810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/>
      <p:bldP spid="44" grpId="0"/>
      <p:bldP spid="45" grpId="0"/>
      <p:bldP spid="46" grpId="0"/>
      <p:bldP spid="47" grpId="0" build="p"/>
      <p:bldP spid="48" grpId="0" build="p"/>
      <p:bldP spid="49" grpId="0" build="p"/>
      <p:bldP spid="5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don’t you try grouping counters in 10s and counting 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02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10.8|8.4|15.9|7.8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4|18.8|2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7.4|7.1|19.7|5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|6.4|1.7|1.5|1.4|1.4|1.8|1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2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7|4.5|9.5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12185</TotalTime>
  <Words>152</Words>
  <Application>Microsoft Office PowerPoint</Application>
  <PresentationFormat>On-screen Show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can go back and practice counting with Tiny!</vt:lpstr>
      <vt:lpstr>PowerPoint Presentation</vt:lpstr>
      <vt:lpstr>PowerPoint Presentation</vt:lpstr>
      <vt:lpstr>PowerPoint Presentation</vt:lpstr>
      <vt:lpstr>Why don’t you try grouping counters in 10s and counting 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213</cp:revision>
  <dcterms:created xsi:type="dcterms:W3CDTF">2019-07-05T11:02:13Z</dcterms:created>
  <dcterms:modified xsi:type="dcterms:W3CDTF">2021-06-20T10:47:40Z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