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997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221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001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651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010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552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069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907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324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448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089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CB8EE-0F34-49BE-B9F5-23CFFA8E4E2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96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6608" y="4429919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Wednesday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993973" y="443675"/>
            <a:ext cx="461665" cy="199472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Tuesday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97317" y="415301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Monday 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815805" y="4013008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Thursday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241" y="3939068"/>
            <a:ext cx="4236893" cy="27360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3746" y="3875906"/>
            <a:ext cx="3621362" cy="300566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624" y="284109"/>
            <a:ext cx="4157510" cy="29169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6870" y="284109"/>
            <a:ext cx="4740969" cy="323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990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8</cp:revision>
  <dcterms:created xsi:type="dcterms:W3CDTF">2021-01-12T10:49:35Z</dcterms:created>
  <dcterms:modified xsi:type="dcterms:W3CDTF">2021-02-22T13:17:43Z</dcterms:modified>
</cp:coreProperties>
</file>