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67" r:id="rId2"/>
    <p:sldId id="268" r:id="rId3"/>
    <p:sldId id="269" r:id="rId4"/>
    <p:sldId id="270" r:id="rId5"/>
    <p:sldId id="271" r:id="rId6"/>
    <p:sldId id="27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1401ADC-7C4D-4C5E-801B-A2C783465DD5}">
          <p14:sldIdLst>
            <p14:sldId id="267"/>
            <p14:sldId id="268"/>
          </p14:sldIdLst>
        </p14:section>
        <p14:section name="Untitled Section" id="{3A992477-79F5-4B01-AB6D-DE70FDB391BC}">
          <p14:sldIdLst>
            <p14:sldId id="269"/>
            <p14:sldId id="270"/>
            <p14:sldId id="271"/>
            <p14:sldId id="272"/>
          </p14:sldIdLst>
        </p14:section>
        <p14:section name="Untitled Section" id="{8E6E2B45-9840-4AD5-A402-DBAA811C0874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447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10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29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49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2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3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52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974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368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3946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3857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291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2311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1072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705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266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6553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43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57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UuBdMJor-B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use watercolours to paint a character.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sz="4000" dirty="0" smtClean="0"/>
          </a:p>
          <a:p>
            <a:r>
              <a:rPr lang="en-GB" sz="4000" dirty="0" smtClean="0">
                <a:latin typeface="Comic Sans MS" panose="030F0702030302020204" pitchFamily="66" charset="0"/>
              </a:rPr>
              <a:t>Monday 15</a:t>
            </a:r>
            <a:r>
              <a:rPr lang="en-GB" sz="40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 March 2021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4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Today we will be using watercolours to create a painting of a character.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Watercolor Blob Characters | Quarto Knows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48" y="1845734"/>
            <a:ext cx="6329447" cy="432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haracters Up Close: From Ink to Watercolour – Etchr L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253" y="1737360"/>
            <a:ext cx="4302459" cy="430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72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this quick video to get some clues on how to use watercolours.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 smtClean="0">
                <a:hlinkClick r:id="rId2"/>
              </a:rPr>
              <a:t>Watercolour Tutorial </a:t>
            </a:r>
            <a:endParaRPr lang="en-GB" sz="3000" dirty="0"/>
          </a:p>
        </p:txBody>
      </p:sp>
      <p:pic>
        <p:nvPicPr>
          <p:cNvPr id="2050" name="Picture 2" descr="Characters Up Close: From Ink to Watercolour – Etchr L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990" y="1737360"/>
            <a:ext cx="4369553" cy="436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81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000" dirty="0" smtClean="0"/>
              <a:t>Think about the character that you invented for your </a:t>
            </a:r>
            <a:r>
              <a:rPr lang="en-GB" sz="3000" dirty="0" err="1" smtClean="0"/>
              <a:t>Zog</a:t>
            </a:r>
            <a:r>
              <a:rPr lang="en-GB" sz="3000" dirty="0" smtClean="0"/>
              <a:t> and the Flying Doctors piece of writing in Literacy. </a:t>
            </a:r>
          </a:p>
          <a:p>
            <a:endParaRPr lang="en-GB" sz="3000" dirty="0"/>
          </a:p>
          <a:p>
            <a:r>
              <a:rPr lang="en-GB" sz="3000" dirty="0" smtClean="0"/>
              <a:t>You will be drawing the character using pencil and then filling in the gaps with your watercolour paints. </a:t>
            </a:r>
          </a:p>
          <a:p>
            <a:endParaRPr lang="en-GB" sz="3000" dirty="0"/>
          </a:p>
          <a:p>
            <a:r>
              <a:rPr lang="en-GB" sz="3000" dirty="0" smtClean="0"/>
              <a:t>Think about what the tutorial said, keep your paint wet, use gentle strokes and you can mix the colours in your mixing tray to create different colours. </a:t>
            </a:r>
          </a:p>
          <a:p>
            <a:endParaRPr lang="en-GB" dirty="0"/>
          </a:p>
        </p:txBody>
      </p:sp>
      <p:pic>
        <p:nvPicPr>
          <p:cNvPr id="3074" name="Picture 2" descr="I'm painting all of my characters in watercolour, this is my Shaman : w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832" y="1737360"/>
            <a:ext cx="4085291" cy="408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3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Colour Mixing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738764"/>
            <a:ext cx="6963878" cy="4023360"/>
          </a:xfrm>
        </p:spPr>
        <p:txBody>
          <a:bodyPr>
            <a:normAutofit/>
          </a:bodyPr>
          <a:lstStyle/>
          <a:p>
            <a:r>
              <a:rPr lang="en-GB" sz="5000" dirty="0" smtClean="0"/>
              <a:t>You can make different colours using the </a:t>
            </a:r>
            <a:r>
              <a:rPr lang="en-GB" sz="5000" dirty="0" smtClean="0">
                <a:solidFill>
                  <a:srgbClr val="FF0000"/>
                </a:solidFill>
              </a:rPr>
              <a:t>primary</a:t>
            </a:r>
            <a:r>
              <a:rPr lang="en-GB" sz="5000" dirty="0" smtClean="0"/>
              <a:t> colours, </a:t>
            </a:r>
            <a:r>
              <a:rPr lang="en-GB" sz="5000" dirty="0" smtClean="0">
                <a:solidFill>
                  <a:srgbClr val="FF0000"/>
                </a:solidFill>
              </a:rPr>
              <a:t>red</a:t>
            </a:r>
            <a:r>
              <a:rPr lang="en-GB" sz="5000" dirty="0" smtClean="0"/>
              <a:t>, </a:t>
            </a:r>
            <a:r>
              <a:rPr lang="en-GB" sz="5000" dirty="0" smtClean="0">
                <a:solidFill>
                  <a:schemeClr val="bg2">
                    <a:lumMod val="50000"/>
                  </a:schemeClr>
                </a:solidFill>
              </a:rPr>
              <a:t>blue</a:t>
            </a:r>
            <a:r>
              <a:rPr lang="en-GB" sz="5000" dirty="0" smtClean="0"/>
              <a:t> and </a:t>
            </a:r>
            <a:r>
              <a:rPr lang="en-GB" sz="5000" dirty="0" smtClean="0">
                <a:solidFill>
                  <a:srgbClr val="FFFF00"/>
                </a:solidFill>
              </a:rPr>
              <a:t>yellow</a:t>
            </a:r>
            <a:r>
              <a:rPr lang="en-GB" sz="5000" dirty="0" smtClean="0"/>
              <a:t>.  </a:t>
            </a:r>
            <a:endParaRPr lang="en-GB" sz="5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1158" y="722898"/>
            <a:ext cx="3590925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30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93" y="2089851"/>
            <a:ext cx="7786728" cy="2094822"/>
          </a:xfrm>
        </p:spPr>
        <p:txBody>
          <a:bodyPr>
            <a:normAutofit fontScale="25000" lnSpcReduction="20000"/>
          </a:bodyPr>
          <a:lstStyle/>
          <a:p>
            <a:r>
              <a:rPr lang="en-GB" sz="15400" dirty="0" smtClean="0"/>
              <a:t>- Use watercolour paper for the best result. </a:t>
            </a:r>
          </a:p>
          <a:p>
            <a:r>
              <a:rPr lang="en-GB" sz="15400" dirty="0" smtClean="0"/>
              <a:t>- Keep your paint wet. </a:t>
            </a:r>
          </a:p>
          <a:p>
            <a:r>
              <a:rPr lang="en-GB" sz="15400" dirty="0" smtClean="0"/>
              <a:t>- Be gentle with your brush and stroke the paper, don’t jab at it. </a:t>
            </a:r>
          </a:p>
          <a:p>
            <a:r>
              <a:rPr lang="en-GB" sz="15400" dirty="0" smtClean="0"/>
              <a:t>- </a:t>
            </a:r>
            <a:r>
              <a:rPr lang="en-GB" sz="15400" dirty="0"/>
              <a:t>B</a:t>
            </a:r>
            <a:r>
              <a:rPr lang="en-GB" sz="15400" dirty="0" smtClean="0"/>
              <a:t>e patient! </a:t>
            </a:r>
          </a:p>
          <a:p>
            <a:r>
              <a:rPr lang="en-GB" sz="15400" dirty="0" smtClean="0"/>
              <a:t>- Have fun! </a:t>
            </a:r>
          </a:p>
          <a:p>
            <a:endParaRPr lang="en-GB" dirty="0"/>
          </a:p>
        </p:txBody>
      </p:sp>
      <p:pic>
        <p:nvPicPr>
          <p:cNvPr id="4098" name="Picture 2" descr="Watercolour character | Watercolor, Character, Artistic desig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421" y="2089851"/>
            <a:ext cx="3495844" cy="345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84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58</TotalTime>
  <Words>175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Calibri Light</vt:lpstr>
      <vt:lpstr>Comic Sans MS</vt:lpstr>
      <vt:lpstr>Twinkl SemiBold</vt:lpstr>
      <vt:lpstr>Retrospect</vt:lpstr>
      <vt:lpstr>LO: To use watercolours to paint a character.</vt:lpstr>
      <vt:lpstr>Today we will be using watercolours to create a painting of a character. </vt:lpstr>
      <vt:lpstr>Watch this quick video to get some clues on how to use watercolours. </vt:lpstr>
      <vt:lpstr>Your Task: </vt:lpstr>
      <vt:lpstr>Colour Mixing </vt:lpstr>
      <vt:lpstr>So…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draw a portrait of Queen Elizabeth I</dc:title>
  <dc:creator>J Geals BTP</dc:creator>
  <cp:lastModifiedBy>E King BTP</cp:lastModifiedBy>
  <cp:revision>10</cp:revision>
  <dcterms:created xsi:type="dcterms:W3CDTF">2021-03-04T20:15:39Z</dcterms:created>
  <dcterms:modified xsi:type="dcterms:W3CDTF">2021-03-12T15:27:16Z</dcterms:modified>
</cp:coreProperties>
</file>