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E4A9A8-D04B-4402-86DF-0F0A17C827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BFE594-AED7-4FB4-90F5-917FCA049E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BBD3CE-2264-4090-A994-EE9C3093ED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7FE5EB-6FC3-4AA1-AE18-7CC19D38D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483D05-CE78-498F-AAC8-5F9DBFEEA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508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8B109-1041-4325-971F-052FFEE63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FBED3D-5244-426B-A73F-2232E7A8E6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56A722-DB62-4A96-B02C-63777CFD24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68AE4-78CF-422C-8332-F5440A761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96BBC-BC43-4D24-AD21-EDB42220E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550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586A70-EED7-4004-B8D2-E62053B00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C301B8-9B36-49A9-B613-99D96F9239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D2C173-9DE2-4DD5-BD2F-BC5139062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AE64A9-8D1D-4E7D-96AD-20EA19440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606996-6C7A-4F5A-9D6C-554368217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492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9E6D8-6C2A-4259-ABFD-EAF7793F8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BA7CD-414A-4735-91E9-AF46E58010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E9BC0A-B402-4852-815C-AA76C36EC1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64BCBD-869A-406D-A5B8-CCC0B5ACC3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5787BC-BC72-4F03-8602-3E2B12C81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5E2919-8E3D-432F-B7A6-17EBDB4DB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0670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8FFE80-199D-4410-8549-42B75CE8FD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EC232C-4374-44DC-A1F8-42F60B97A8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8C31F7-F001-4FAF-A850-D093C78E51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7B0BE3-263C-44B8-B6C5-4DE586A53E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6D9474-9A7D-459A-9A4F-08E4F35EE1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031ECF8-B71A-4F54-96DF-A294DCE2D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0B3D632-BD88-4BB1-93F6-7C89D133F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B793136-F85E-46EC-8A0D-BC9E70F1A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344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3F5390-8E6D-4F0A-827E-4DA41F8EE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077801-DF5E-4E6C-A2DA-6F7B03E7F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D4E8B1-03DC-40D6-B469-A50558DF7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65DCE0-A36E-4B38-8A35-48B38F356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939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42EDB8-E593-44AC-966B-7B3B53D4A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4B901D-9FBC-46CE-84D3-6E3D9D14B5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78625-5BE5-45DD-994A-08A354157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500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FC75B1-6E12-49DA-9437-CF7C1F80E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0883EC-D828-4C73-8351-AA3886C97B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6A0B5D-2AB4-4CB0-B10A-852C25A675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D435EA-3E5F-4D40-A1CA-33F5904A2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2632D4-7516-43DB-BC60-D3C53E710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2C0E52-B73C-4AFC-9C1B-2C2BA6F47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833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478C48-12FB-4B80-9876-67A067D71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160CC33-E6B8-4824-B691-E1E9E143C5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4A781B-6636-4309-809D-69B7AF8F8D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B9FF14-221F-4066-A29E-908D14056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DD1525-499E-4BB4-9A52-C834DD1C3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344261-3169-4D70-8776-37D5D135E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481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24A928-9223-4AA8-B71F-BE65F04CC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65E246-F868-4725-A183-63FE18102A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4C2117-8DBA-4369-9002-4CDFAFC19A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96804-5515-43C7-9680-2A2A6722E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86D957-C6D6-4014-9BDC-DD436270D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169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8EB6AD5-3341-4C65-B20F-86E9487650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DD06FC-2D6B-454F-91CC-F66D413E31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4AB47E-393E-4385-BFB9-8021A22C87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477238-4A78-4DBE-B57C-182A86DFD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FC5D94-8184-4526-B22A-779018A14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111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5B6F7F5-3C53-4865-B7F4-7B4762BA5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C81CDA-14B6-4835-95BC-F544FE18F7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C93C27-3CB3-4617-A1EA-C912D8E17A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E04B7C-F0AA-4848-A621-5C6D7A8B03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7B9905-6823-4001-8596-FDCE902933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012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GXUoQ5MugCY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app=desktop&amp;v=PcVQGoalfnk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iving thanks for the gift of life - Boston Children's Discoveries">
            <a:extLst>
              <a:ext uri="{FF2B5EF4-FFF2-40B4-BE49-F238E27FC236}">
                <a16:creationId xmlns:a16="http://schemas.microsoft.com/office/drawing/2014/main" id="{4AF4C9A3-AF2F-4DA9-AAC9-A26A5F8BE6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05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0F834B0-48E7-4849-B842-7BA0EFA4CE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06400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PSHE: A Little Thankful Spot by Diane Alber</a:t>
            </a:r>
          </a:p>
        </p:txBody>
      </p:sp>
    </p:spTree>
    <p:extLst>
      <p:ext uri="{BB962C8B-B14F-4D97-AF65-F5344CB8AC3E}">
        <p14:creationId xmlns:p14="http://schemas.microsoft.com/office/powerpoint/2010/main" val="42536440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B839B-4A4E-4ED4-A0B2-1BF837FE2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2E30EE-34BE-4D19-84E9-B7DB7744F9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Giving thanks for the gift of life - Boston Children's Discoveries">
            <a:extLst>
              <a:ext uri="{FF2B5EF4-FFF2-40B4-BE49-F238E27FC236}">
                <a16:creationId xmlns:a16="http://schemas.microsoft.com/office/drawing/2014/main" id="{8E2035C4-9734-4704-91D0-6F264870AE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314" b="-1"/>
          <a:stretch/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 Little Thankful SPOT (Inspire to Create A Better You!) eBook: Alber,  Diane: Amazon.co.uk: Kindle Store">
            <a:extLst>
              <a:ext uri="{FF2B5EF4-FFF2-40B4-BE49-F238E27FC236}">
                <a16:creationId xmlns:a16="http://schemas.microsoft.com/office/drawing/2014/main" id="{B44CA9A3-61BD-42C8-B8EE-C821022FF0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538" y="3298032"/>
            <a:ext cx="3257550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AD6C01F6-6CB8-47E7-9366-0212F2011E6D}"/>
              </a:ext>
            </a:extLst>
          </p:cNvPr>
          <p:cNvSpPr txBox="1">
            <a:spLocks/>
          </p:cNvSpPr>
          <p:nvPr/>
        </p:nvSpPr>
        <p:spPr>
          <a:xfrm>
            <a:off x="3670852" y="3713957"/>
            <a:ext cx="7832035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Comic Sans MS" panose="030F0702030302020204" pitchFamily="66" charset="0"/>
              </a:rPr>
              <a:t>Watch the story being read:</a:t>
            </a:r>
          </a:p>
          <a:p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sz="3600" u="sng" dirty="0">
                <a:latin typeface="Comic Sans MS" panose="030F0702030302020204" pitchFamily="66" charset="0"/>
                <a:hlinkClick r:id="rId4"/>
              </a:rPr>
              <a:t>https://www.youtube.com/watch?v=GXUoQ5MugCY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8504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64E50D-8CDF-4A43-B794-756D2DC20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E42209-DDC5-4F34-98F4-A66C6CDAD2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Free Vector | Golden bokeh lights background">
            <a:extLst>
              <a:ext uri="{FF2B5EF4-FFF2-40B4-BE49-F238E27FC236}">
                <a16:creationId xmlns:a16="http://schemas.microsoft.com/office/drawing/2014/main" id="{6F4B19E7-7B97-4D0D-8804-3BDB3D855B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A20DD46D-590F-41B4-8ED4-7FEB36EFDD6A}"/>
              </a:ext>
            </a:extLst>
          </p:cNvPr>
          <p:cNvSpPr txBox="1">
            <a:spLocks/>
          </p:cNvSpPr>
          <p:nvPr/>
        </p:nvSpPr>
        <p:spPr>
          <a:xfrm>
            <a:off x="838200" y="0"/>
            <a:ext cx="10515600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dirty="0">
                <a:latin typeface="Comic Sans MS" panose="030F0702030302020204" pitchFamily="66" charset="0"/>
              </a:rPr>
              <a:t>What does it mean to be thankful?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23506C8-824D-476D-9B02-B00E0F754A61}"/>
              </a:ext>
            </a:extLst>
          </p:cNvPr>
          <p:cNvSpPr/>
          <p:nvPr/>
        </p:nvSpPr>
        <p:spPr>
          <a:xfrm>
            <a:off x="1848678" y="2185412"/>
            <a:ext cx="84946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2800" i="0" dirty="0">
                <a:solidFill>
                  <a:srgbClr val="202124"/>
                </a:solidFill>
                <a:effectLst/>
                <a:latin typeface="Comic Sans MS" panose="030F0702030302020204" pitchFamily="66" charset="0"/>
              </a:rPr>
              <a:t>The definition of thankful is someone feeling or showing gratitude. When you are pleased and grateful for what you have, this is an example of a time when you are thankful.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8EEA2CA-4909-4DE1-8043-FBCAE72884AC}"/>
              </a:ext>
            </a:extLst>
          </p:cNvPr>
          <p:cNvSpPr/>
          <p:nvPr/>
        </p:nvSpPr>
        <p:spPr>
          <a:xfrm>
            <a:off x="0" y="4658241"/>
            <a:ext cx="121920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  <a:hlinkClick r:id="rId3"/>
              </a:rPr>
              <a:t>https://www.youtube.com/watch?app=desktop&amp;v=PcVQGoalfnk</a:t>
            </a:r>
            <a:endParaRPr lang="en-GB" sz="32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32705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ree Vector | Golden bokeh lights background">
            <a:extLst>
              <a:ext uri="{FF2B5EF4-FFF2-40B4-BE49-F238E27FC236}">
                <a16:creationId xmlns:a16="http://schemas.microsoft.com/office/drawing/2014/main" id="{39E47B9E-A1A3-4EF1-81ED-733CF4E1E3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41DE28C-78B7-4EA4-9B6C-CAAEBF3EF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are you thankful/ grateful for?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ECF601-B5C8-4AE7-BA68-6539E2277A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GB" dirty="0">
                <a:latin typeface="Comic Sans MS" panose="030F0702030302020204" pitchFamily="66" charset="0"/>
              </a:rPr>
              <a:t>A the minute there is a lot of negativity surrounding the world with many people forgetting that yes it is a shame we can’t do everything we would like to do at the moment but there is also a lot to be thankful for.</a:t>
            </a:r>
          </a:p>
          <a:p>
            <a:pPr marL="0" indent="0" algn="just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r>
              <a:rPr lang="en-GB" dirty="0">
                <a:latin typeface="Comic Sans MS" panose="030F0702030302020204" pitchFamily="66" charset="0"/>
              </a:rPr>
              <a:t>A few things I am thankful for are…</a:t>
            </a:r>
          </a:p>
          <a:p>
            <a:pPr algn="just"/>
            <a:r>
              <a:rPr lang="en-GB" dirty="0">
                <a:latin typeface="Comic Sans MS" panose="030F0702030302020204" pitchFamily="66" charset="0"/>
              </a:rPr>
              <a:t>My friends and family</a:t>
            </a:r>
          </a:p>
          <a:p>
            <a:pPr algn="just"/>
            <a:r>
              <a:rPr lang="en-GB" dirty="0">
                <a:latin typeface="Comic Sans MS" panose="030F0702030302020204" pitchFamily="66" charset="0"/>
              </a:rPr>
              <a:t>My job working with amazing staff and children</a:t>
            </a:r>
          </a:p>
          <a:p>
            <a:pPr algn="just"/>
            <a:r>
              <a:rPr lang="en-GB" dirty="0">
                <a:latin typeface="Comic Sans MS" panose="030F0702030302020204" pitchFamily="66" charset="0"/>
              </a:rPr>
              <a:t>My health and happiness</a:t>
            </a:r>
          </a:p>
        </p:txBody>
      </p:sp>
    </p:spTree>
    <p:extLst>
      <p:ext uri="{BB962C8B-B14F-4D97-AF65-F5344CB8AC3E}">
        <p14:creationId xmlns:p14="http://schemas.microsoft.com/office/powerpoint/2010/main" val="29019250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32E0EA-7BBA-4CF5-876A-1919DDA86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90CD45-4438-4049-AF0C-26BEEFC967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Free Vector | Golden bokeh lights background">
            <a:extLst>
              <a:ext uri="{FF2B5EF4-FFF2-40B4-BE49-F238E27FC236}">
                <a16:creationId xmlns:a16="http://schemas.microsoft.com/office/drawing/2014/main" id="{53B0B24C-85AC-420E-811E-C6D607ACD9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FC776E0-27C0-489B-AD41-80ECA055DD16}"/>
              </a:ext>
            </a:extLst>
          </p:cNvPr>
          <p:cNvSpPr/>
          <p:nvPr/>
        </p:nvSpPr>
        <p:spPr>
          <a:xfrm>
            <a:off x="2782956" y="128925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Your Task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83B3754-13A5-47E3-ACD1-7CBAB337A147}"/>
              </a:ext>
            </a:extLst>
          </p:cNvPr>
          <p:cNvSpPr/>
          <p:nvPr/>
        </p:nvSpPr>
        <p:spPr>
          <a:xfrm>
            <a:off x="1888435" y="1404214"/>
            <a:ext cx="841513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2000" dirty="0">
                <a:latin typeface="Comic Sans MS" panose="030F0702030302020204" pitchFamily="66" charset="0"/>
              </a:rPr>
              <a:t>Think about what you are grateful/thankful for and create a jar of thanks filled with all the things you are thankful for. This is something you can keep and add to over time.</a:t>
            </a:r>
          </a:p>
        </p:txBody>
      </p:sp>
      <p:pic>
        <p:nvPicPr>
          <p:cNvPr id="4100" name="Picture 4" descr="Thanksgiving Crafts and Activities for Kids: Thankful Jar - Buggy and Buddy">
            <a:extLst>
              <a:ext uri="{FF2B5EF4-FFF2-40B4-BE49-F238E27FC236}">
                <a16:creationId xmlns:a16="http://schemas.microsoft.com/office/drawing/2014/main" id="{04693350-1F1F-4A0E-9E70-AB69C87427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842" y="2954348"/>
            <a:ext cx="4738480" cy="3357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Family Thankful Jar Craft – Teach Beside Me">
            <a:extLst>
              <a:ext uri="{FF2B5EF4-FFF2-40B4-BE49-F238E27FC236}">
                <a16:creationId xmlns:a16="http://schemas.microsoft.com/office/drawing/2014/main" id="{6E69AE81-D1DA-463A-921E-6F921C693A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0444" y="2904184"/>
            <a:ext cx="2541104" cy="340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Pin on Growth Mindset">
            <a:extLst>
              <a:ext uri="{FF2B5EF4-FFF2-40B4-BE49-F238E27FC236}">
                <a16:creationId xmlns:a16="http://schemas.microsoft.com/office/drawing/2014/main" id="{995A614F-4A2F-49F7-8417-3388C2BAB8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4149" y="2183677"/>
            <a:ext cx="3435419" cy="4474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44091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209</Words>
  <Application>Microsoft Office PowerPoint</Application>
  <PresentationFormat>Widescreen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PSHE: A Little Thankful Spot by Diane Alber</vt:lpstr>
      <vt:lpstr>PowerPoint Presentation</vt:lpstr>
      <vt:lpstr>PowerPoint Presentation</vt:lpstr>
      <vt:lpstr>What are you thankful/ grateful for?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PSHE: A Little Thankful Spot by Diane Alber</dc:title>
  <dc:creator>C Coles BTP</dc:creator>
  <cp:lastModifiedBy>C Coles BTP</cp:lastModifiedBy>
  <cp:revision>4</cp:revision>
  <dcterms:created xsi:type="dcterms:W3CDTF">2021-01-17T15:45:49Z</dcterms:created>
  <dcterms:modified xsi:type="dcterms:W3CDTF">2021-01-17T16:06:25Z</dcterms:modified>
</cp:coreProperties>
</file>