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33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34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237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813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3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071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66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706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027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512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686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3B6FAA-29FF-434E-9C07-45C106F62707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98CB2-212B-425F-9118-B9967F596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242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005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1600" u="sng" dirty="0">
                <a:latin typeface="Twinkl Precursive" panose="02000000000000000000" pitchFamily="2" charset="0"/>
              </a:rPr>
              <a:t>Wednesday 19</a:t>
            </a:r>
            <a:r>
              <a:rPr lang="en-GB" sz="1600" u="sng" baseline="30000" dirty="0">
                <a:latin typeface="Twinkl Precursive" panose="02000000000000000000" pitchFamily="2" charset="0"/>
              </a:rPr>
              <a:t>th</a:t>
            </a:r>
            <a:r>
              <a:rPr lang="en-GB" sz="1600" u="sng" dirty="0">
                <a:latin typeface="Twinkl Precursive" panose="02000000000000000000" pitchFamily="2" charset="0"/>
              </a:rPr>
              <a:t> May 2021 </a:t>
            </a:r>
            <a:br>
              <a:rPr lang="en-GB" sz="1600" dirty="0">
                <a:latin typeface="Twinkl Precursive" panose="02000000000000000000" pitchFamily="2" charset="0"/>
              </a:rPr>
            </a:br>
            <a:r>
              <a:rPr lang="en-GB" sz="1600" dirty="0">
                <a:latin typeface="Twinkl Precursive" panose="02000000000000000000" pitchFamily="2" charset="0"/>
              </a:rPr>
              <a:t>LO: To create language in the landscape using adjectives and similes </a:t>
            </a:r>
            <a:br>
              <a:rPr lang="en-GB" sz="1600" dirty="0">
                <a:latin typeface="Twinkl Precursive" panose="02000000000000000000" pitchFamily="2" charset="0"/>
              </a:rPr>
            </a:br>
            <a:r>
              <a:rPr lang="en-GB" sz="1600" dirty="0">
                <a:latin typeface="Twinkl Precursive" panose="02000000000000000000" pitchFamily="2" charset="0"/>
              </a:rPr>
              <a:t>Extension: To use metaphors. </a:t>
            </a:r>
          </a:p>
        </p:txBody>
      </p:sp>
      <p:pic>
        <p:nvPicPr>
          <p:cNvPr id="4" name="Picture 2" descr="Leaf by Sandra Dieckman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94" y="1325563"/>
            <a:ext cx="5495812" cy="474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3691" y="1325563"/>
            <a:ext cx="3103092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43691" y="2983661"/>
            <a:ext cx="3103092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43691" y="4618867"/>
            <a:ext cx="3103092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945217" y="1325563"/>
            <a:ext cx="3016391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945217" y="2983661"/>
            <a:ext cx="3016391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945217" y="4641759"/>
            <a:ext cx="3016391" cy="15352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90005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mountains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466702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moon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17174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sky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2301" y="6322423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stars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3813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trees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376852" y="6299530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rocks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0875" y="6345316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peaks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45308" y="6337271"/>
            <a:ext cx="210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cave</a:t>
            </a:r>
          </a:p>
        </p:txBody>
      </p:sp>
    </p:spTree>
    <p:extLst>
      <p:ext uri="{BB962C8B-B14F-4D97-AF65-F5344CB8AC3E}">
        <p14:creationId xmlns:p14="http://schemas.microsoft.com/office/powerpoint/2010/main" val="2760222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32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Precursive</vt:lpstr>
      <vt:lpstr>Office Theme</vt:lpstr>
      <vt:lpstr>Wednesday 19th May 2021  LO: To create language in the landscape using adjectives and similes  Extension: To use metaphors.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19th May 2021  LO: To create language in the landscape using adjectives and similes  Extension: To use metaphors.</dc:title>
  <dc:creator>J Geals BTP</dc:creator>
  <cp:lastModifiedBy>C Coles BTP</cp:lastModifiedBy>
  <cp:revision>3</cp:revision>
  <dcterms:created xsi:type="dcterms:W3CDTF">2021-05-08T09:57:19Z</dcterms:created>
  <dcterms:modified xsi:type="dcterms:W3CDTF">2021-05-16T14:03:02Z</dcterms:modified>
</cp:coreProperties>
</file>