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2322" y="-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575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100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732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12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609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856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62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814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010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449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794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0FCDA-DCF1-49C4-95DE-6ADF83C851F6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982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lesson about symbolism in tudor portrai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10" y="539552"/>
            <a:ext cx="6480720" cy="803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95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</dc:creator>
  <cp:lastModifiedBy>Liz King</cp:lastModifiedBy>
  <cp:revision>1</cp:revision>
  <dcterms:created xsi:type="dcterms:W3CDTF">2016-08-31T20:19:28Z</dcterms:created>
  <dcterms:modified xsi:type="dcterms:W3CDTF">2021-03-03T16:45:46Z</dcterms:modified>
</cp:coreProperties>
</file>