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06A0DD-55C2-4500-AA2C-08840639ED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B53D4F9-81B9-4DE6-B7B8-10B9C0E16E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DDC98DD-BA42-4455-A835-A7A23BC98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F91AEE8-0F8B-4E67-9945-8BE45CF63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367CD50-1C6C-46E5-B96F-0BB413057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31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3EAEE3-D908-4B11-9CD7-E2D91D10D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B975BF4-1A34-4368-A746-89ED9979F7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65F6F4-7B95-4096-B4F1-5E25C19D6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1AEA75E-2AF0-4D27-82ED-7E9937003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D632479-2A72-48BD-A3A0-29DCC34F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74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4929FF-B62D-4F9F-8BD3-70B6C2779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1217F4C-C885-4835-AE01-67087BCEBA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5796DB-47CA-4815-AAFF-68507AA20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E350703-2BE5-4991-BAAD-6B827715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A95CF7-C444-4EB2-8E97-35E87DFF4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35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F38346-BD52-4D8C-BAB6-5C9E39CCB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4FC64F-5BEC-49C8-9DC6-F308BA9ACF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9CF8145-0079-4686-8A1C-F58A0CAFCD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9D690EE-477D-4EE7-A071-DFFC4ACD3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5B50482-CF84-45D9-94E5-4C0A951B9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2239FEE-FAC6-45A7-B482-D02CDF4C4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288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2F918D-B532-47E9-AED7-89B7D0A6C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D810DF8-7A79-4B23-8E2B-B178D597CB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F569A6D-729E-4431-87D4-997DB99A2A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FB10BB8-9D5E-4FFC-AE54-AF329784EB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717338D8-A92A-4759-BF06-078741AA42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7E76CF8-A9E9-4575-B12D-AA68251D7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88D096F-AA60-4307-8763-07E8B0986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BFBEF7B-3138-4FD4-95D9-D2F54D91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332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EC263F-B8EF-40C3-ACA8-39174F3D8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EBD9AEA-AC66-4457-8DEE-D326368C9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E1555D3-487F-4E42-A0BC-D75DF0C8C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5A23476-0550-44CE-AAEB-3DC1989C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615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9D9D103-9DA1-40A8-AE41-A86725937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F60442A-1028-48BA-89FC-326624EA9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FBA0891-E5FB-4B5E-BB4F-933790EA2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84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C517D0-0454-4CFE-9352-2A88BC774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541C9F4-F97F-4B2F-994F-6051CC8BC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C1BC3D1-3F11-4320-BFFD-6E8CD94126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140DDAA-38BF-44AB-9D99-EB02F1C27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1314D99-9629-4CD3-A3B9-4A5F718CC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C9573F9-7CB2-45AD-BB49-8F4382367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142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05C484-E41D-412D-BA02-0C694932A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FCFC275-428D-4D00-B7B2-F8E644ACC5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85BD49D-AE64-43FA-A0C5-120D8F2CDE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16D5AE0-3B61-47FA-A666-E5743F2B1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29B48C1-BDBA-495B-9668-5231A359E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A36D2DA-CBB4-4A28-A532-692884A24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1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99C94F-A1BA-4144-92B6-82E6D06FC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1975E58-26C2-4B37-949D-089746DEB9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DD5EEF2-3390-480A-B5AF-8D80ED8C1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D92AC0B-13BE-46B7-9913-163DC77D9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46334AC-CA21-4496-BD08-01D86C444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820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DDE92BA-4731-4FB3-82FD-3ED8E1842E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C190625-1AFF-49A0-B352-06E79CA326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888CE94-DF52-44B4-8AAB-0F4D4D5B7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5E72680-FE26-4442-BD5E-C7FD134D2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4DB7DEE-91A8-4634-B162-9CE8C9484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855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72EDB5F-CEAD-472C-9885-0A7FECA04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FDF9AA9-7D15-4147-880B-960BE6072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805A34E-A86C-4A44-9985-941781FF3F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3EBA975-47D4-42E5-BE21-903B4353AD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FB2105-5E05-43A7-81E1-39E29AADB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897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krkscw/articles/zv2bmf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krkscw/articles/zkh7bd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Tudor period - Wikipedia">
            <a:extLst>
              <a:ext uri="{FF2B5EF4-FFF2-40B4-BE49-F238E27FC236}">
                <a16:creationId xmlns:a16="http://schemas.microsoft.com/office/drawing/2014/main" xmlns="" id="{3EFB6957-53BD-4BE1-88CC-04FFAFF00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42EB59-497D-4AA9-A676-E17C4FAE7A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47584"/>
            <a:ext cx="9144000" cy="112457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9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D7358A1-718A-498C-987D-26DD203BC8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429000"/>
            <a:ext cx="9144000" cy="1327771"/>
          </a:xfrm>
        </p:spPr>
        <p:txBody>
          <a:bodyPr>
            <a:normAutofit/>
          </a:bodyPr>
          <a:lstStyle/>
          <a:p>
            <a:r>
              <a:rPr lang="en-GB" altLang="en-US" sz="3600" b="1" u="sng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History</a:t>
            </a:r>
          </a:p>
          <a:p>
            <a:r>
              <a:rPr lang="en-GB" altLang="en-US" sz="3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LO: To identify Tudor family tree</a:t>
            </a:r>
            <a:endParaRPr lang="en-GB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448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xmlns="" id="{0A303C5B-316D-4FDA-BC87-CBA43852A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5F5270-467C-4689-9906-9BC286047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491" y="250031"/>
            <a:ext cx="11155017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Last week we learnt all about Henry VIII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C0FF728-56C4-4823-8CA1-03124551DA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What can you remember about him?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We are going to have a quick recap and watch </a:t>
            </a:r>
            <a:r>
              <a:rPr lang="en-GB" dirty="0">
                <a:latin typeface="Comic Sans MS" panose="030F0702030302020204" pitchFamily="66" charset="0"/>
                <a:hlinkClick r:id="rId3"/>
              </a:rPr>
              <a:t>https://www.bbc.co.uk/bitesize/topics/zkrkscw/articles/zv2bmfr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852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xmlns="" id="{0A303C5B-316D-4FDA-BC87-CBA43852A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5F5270-467C-4689-9906-9BC286047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03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Key information about Henry VIII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C0FF728-56C4-4823-8CA1-03124551D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9121"/>
            <a:ext cx="10515600" cy="4351338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He had six wives. 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was not always  kind to his wives and even chopped off two of their heads.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really wanted to have a boy.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had three children, two girls and a boy.</a:t>
            </a:r>
          </a:p>
        </p:txBody>
      </p:sp>
    </p:spTree>
    <p:extLst>
      <p:ext uri="{BB962C8B-B14F-4D97-AF65-F5344CB8AC3E}">
        <p14:creationId xmlns:p14="http://schemas.microsoft.com/office/powerpoint/2010/main" val="120786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CB7203-BDE2-4D53-B8E4-ECE2062DA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F4ACED0-FFBB-4AC9-A256-7670CC0FF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B59953B-E757-4F76-AA61-A763A69CFA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09" t="24641" r="21195" b="79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34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xmlns="" id="{0A303C5B-316D-4FDA-BC87-CBA43852A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C0FF728-56C4-4823-8CA1-03124551D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4494" y="2110231"/>
            <a:ext cx="7298635" cy="3022946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Catherine of Aragon. 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first wife. 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Together they had a daughter called Mary.</a:t>
            </a:r>
          </a:p>
        </p:txBody>
      </p:sp>
      <p:pic>
        <p:nvPicPr>
          <p:cNvPr id="5" name="Picture 4" descr="Image:Catherine aragon.jpg">
            <a:extLst>
              <a:ext uri="{FF2B5EF4-FFF2-40B4-BE49-F238E27FC236}">
                <a16:creationId xmlns:a16="http://schemas.microsoft.com/office/drawing/2014/main" xmlns="" id="{CE4433EB-BFC6-4265-BB98-F2B4B99C035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37" y="407645"/>
            <a:ext cx="2859157" cy="3405173"/>
          </a:xfrm>
          <a:prstGeom prst="rect">
            <a:avLst/>
          </a:prstGeom>
          <a:noFill/>
        </p:spPr>
      </p:pic>
      <p:pic>
        <p:nvPicPr>
          <p:cNvPr id="8" name="Picture 7" descr="Image:Mary I of England.jpg">
            <a:extLst>
              <a:ext uri="{FF2B5EF4-FFF2-40B4-BE49-F238E27FC236}">
                <a16:creationId xmlns:a16="http://schemas.microsoft.com/office/drawing/2014/main" xmlns="" id="{DFF8C352-26AD-42D9-8C0F-E1F8F95D229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937" y="3931122"/>
            <a:ext cx="1842549" cy="27479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35483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xmlns="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2155" y="1601200"/>
            <a:ext cx="6238461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Anne Boleyn.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She was King Henry VIII’s second wife.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They had a daughter called Elizabeth.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Image:Anne boleyn.jpg">
            <a:extLst>
              <a:ext uri="{FF2B5EF4-FFF2-40B4-BE49-F238E27FC236}">
                <a16:creationId xmlns:a16="http://schemas.microsoft.com/office/drawing/2014/main" xmlns="" id="{330A4509-65EB-451C-8E99-10F42D432E3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79" y="428458"/>
            <a:ext cx="2722673" cy="3348411"/>
          </a:xfrm>
          <a:prstGeom prst="rect">
            <a:avLst/>
          </a:prstGeom>
          <a:noFill/>
        </p:spPr>
      </p:pic>
      <p:pic>
        <p:nvPicPr>
          <p:cNvPr id="6" name="Picture 5" descr="Image:Darnley stage 3.jpg">
            <a:extLst>
              <a:ext uri="{FF2B5EF4-FFF2-40B4-BE49-F238E27FC236}">
                <a16:creationId xmlns:a16="http://schemas.microsoft.com/office/drawing/2014/main" xmlns="" id="{5941989A-16D1-4DEB-B4BE-C5218100E3A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024" y="3925612"/>
            <a:ext cx="1819254" cy="27534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1114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xmlns="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0452" y="1544195"/>
            <a:ext cx="567193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Jane Seymour.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third wife.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Together they had a son called Edward.</a:t>
            </a:r>
            <a:endParaRPr lang="en-GB" dirty="0"/>
          </a:p>
        </p:txBody>
      </p:sp>
      <p:pic>
        <p:nvPicPr>
          <p:cNvPr id="5" name="Picture 4" descr="Image:Edward VI of England c. 1546.jpg">
            <a:extLst>
              <a:ext uri="{FF2B5EF4-FFF2-40B4-BE49-F238E27FC236}">
                <a16:creationId xmlns:a16="http://schemas.microsoft.com/office/drawing/2014/main" xmlns="" id="{EABED23A-B273-45F8-9FCC-B63BFBC8BFC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110" y="3967658"/>
            <a:ext cx="1560637" cy="2328573"/>
          </a:xfrm>
          <a:prstGeom prst="rect">
            <a:avLst/>
          </a:prstGeom>
          <a:noFill/>
        </p:spPr>
      </p:pic>
      <p:pic>
        <p:nvPicPr>
          <p:cNvPr id="6" name="Picture 5" descr="Image:JaneSeymour.jpg">
            <a:extLst>
              <a:ext uri="{FF2B5EF4-FFF2-40B4-BE49-F238E27FC236}">
                <a16:creationId xmlns:a16="http://schemas.microsoft.com/office/drawing/2014/main" xmlns="" id="{39DDB7B4-D9CD-4AE8-B195-45EDBB65D47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55" y="526091"/>
            <a:ext cx="2624428" cy="33302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7103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xmlns="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572" y="4389636"/>
            <a:ext cx="3163957" cy="21436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Anne of Cleves. 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fourth wife.</a:t>
            </a:r>
          </a:p>
        </p:txBody>
      </p:sp>
      <p:pic>
        <p:nvPicPr>
          <p:cNvPr id="5" name="Picture 4" descr="http://upload.wikimedia.org/wikipedia/commons/5/54/AnneCleves.jpg">
            <a:extLst>
              <a:ext uri="{FF2B5EF4-FFF2-40B4-BE49-F238E27FC236}">
                <a16:creationId xmlns:a16="http://schemas.microsoft.com/office/drawing/2014/main" xmlns="" id="{DC3C44DA-DE3A-4474-9748-5A7BEAC5F29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37" y="951423"/>
            <a:ext cx="2506028" cy="3329029"/>
          </a:xfrm>
          <a:prstGeom prst="rect">
            <a:avLst/>
          </a:prstGeom>
          <a:noFill/>
        </p:spPr>
      </p:pic>
      <p:pic>
        <p:nvPicPr>
          <p:cNvPr id="6" name="Picture 5" descr="http://upload.wikimedia.org/wikipedia/commons/3/32/HowardCatherine02.jpeg">
            <a:extLst>
              <a:ext uri="{FF2B5EF4-FFF2-40B4-BE49-F238E27FC236}">
                <a16:creationId xmlns:a16="http://schemas.microsoft.com/office/drawing/2014/main" xmlns="" id="{DD2E88F0-DE5E-413A-866F-236946B5606B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986" y="967363"/>
            <a:ext cx="2506028" cy="3313089"/>
          </a:xfrm>
          <a:prstGeom prst="rect">
            <a:avLst/>
          </a:prstGeom>
          <a:noFill/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53BD3F04-AF74-42D9-9BC5-B2615881AF24}"/>
              </a:ext>
            </a:extLst>
          </p:cNvPr>
          <p:cNvSpPr txBox="1">
            <a:spLocks/>
          </p:cNvSpPr>
          <p:nvPr/>
        </p:nvSpPr>
        <p:spPr>
          <a:xfrm>
            <a:off x="4385101" y="4389635"/>
            <a:ext cx="3163957" cy="21436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This is Catherine Howard.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fifth wife.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xmlns="" id="{EEC7C508-5D66-4994-BA5D-7AF8A2F6BF7B}"/>
              </a:ext>
            </a:extLst>
          </p:cNvPr>
          <p:cNvSpPr txBox="1">
            <a:spLocks/>
          </p:cNvSpPr>
          <p:nvPr/>
        </p:nvSpPr>
        <p:spPr>
          <a:xfrm>
            <a:off x="8494643" y="4389634"/>
            <a:ext cx="3163957" cy="21436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This is Catherine Parr.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sixth wife.</a:t>
            </a:r>
          </a:p>
        </p:txBody>
      </p:sp>
      <p:pic>
        <p:nvPicPr>
          <p:cNvPr id="10" name="Picture 9" descr="Image:CatherineParr.jpg">
            <a:extLst>
              <a:ext uri="{FF2B5EF4-FFF2-40B4-BE49-F238E27FC236}">
                <a16:creationId xmlns:a16="http://schemas.microsoft.com/office/drawing/2014/main" xmlns="" id="{090CAD93-5622-462D-A7BA-085EF0A29E4F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79" y="951423"/>
            <a:ext cx="2506027" cy="33290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2976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xmlns="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6479DF-FFE6-415D-9723-F580C90A7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850"/>
            <a:ext cx="10515600" cy="1105866"/>
          </a:xfrm>
        </p:spPr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Line of succession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1559"/>
            <a:ext cx="10515600" cy="49350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the order that the royal family become King or Queen.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FF9F10C-92B2-475B-8F6C-D019114FB1F3}"/>
              </a:ext>
            </a:extLst>
          </p:cNvPr>
          <p:cNvSpPr/>
          <p:nvPr/>
        </p:nvSpPr>
        <p:spPr>
          <a:xfrm>
            <a:off x="304798" y="2395471"/>
            <a:ext cx="396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When Henry VIII died the next in line to the throne was his son, Edward VI.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became King when he was 9.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became ill and died at the age of 16.</a:t>
            </a:r>
          </a:p>
        </p:txBody>
      </p:sp>
      <p:pic>
        <p:nvPicPr>
          <p:cNvPr id="6" name="Picture 5" descr="Image:Edward VI of England c. 1546.jpg">
            <a:extLst>
              <a:ext uri="{FF2B5EF4-FFF2-40B4-BE49-F238E27FC236}">
                <a16:creationId xmlns:a16="http://schemas.microsoft.com/office/drawing/2014/main" xmlns="" id="{6613CC49-E132-4F7F-91A1-342B0B16630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167" y="4283569"/>
            <a:ext cx="1560637" cy="2328573"/>
          </a:xfrm>
          <a:prstGeom prst="rect">
            <a:avLst/>
          </a:prstGeom>
          <a:noFill/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D02E865B-6144-4B41-A74D-0C5DF1AD28D4}"/>
              </a:ext>
            </a:extLst>
          </p:cNvPr>
          <p:cNvSpPr/>
          <p:nvPr/>
        </p:nvSpPr>
        <p:spPr>
          <a:xfrm>
            <a:off x="4108174" y="4586979"/>
            <a:ext cx="414793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When Edward VI died the next in line to the throne was his sister Mary I.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became Queen because Edward had no children.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was the first female monarch.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reigned for just 5 years.</a:t>
            </a:r>
          </a:p>
        </p:txBody>
      </p:sp>
      <p:pic>
        <p:nvPicPr>
          <p:cNvPr id="8" name="Picture 7" descr="Image:Mary I of England.jpg">
            <a:extLst>
              <a:ext uri="{FF2B5EF4-FFF2-40B4-BE49-F238E27FC236}">
                <a16:creationId xmlns:a16="http://schemas.microsoft.com/office/drawing/2014/main" xmlns="" id="{A7ED4DE2-8DFC-454D-8989-568EEE97533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864" y="2045736"/>
            <a:ext cx="1842549" cy="2451529"/>
          </a:xfrm>
          <a:prstGeom prst="rect">
            <a:avLst/>
          </a:prstGeom>
          <a:noFill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D8E7E72-3969-49AD-9988-9668FAEA99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02079" y="4229309"/>
            <a:ext cx="1656864" cy="233213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AA7A7E0-C1B6-4F98-8CEB-F7DDB0569522}"/>
              </a:ext>
            </a:extLst>
          </p:cNvPr>
          <p:cNvSpPr/>
          <p:nvPr/>
        </p:nvSpPr>
        <p:spPr>
          <a:xfrm>
            <a:off x="8049311" y="2360688"/>
            <a:ext cx="3962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When Mary I died Elizabeth I became Queen because Mary had no children.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was Queen of England for 44 years.</a:t>
            </a:r>
          </a:p>
        </p:txBody>
      </p:sp>
    </p:spTree>
    <p:extLst>
      <p:ext uri="{BB962C8B-B14F-4D97-AF65-F5344CB8AC3E}">
        <p14:creationId xmlns:p14="http://schemas.microsoft.com/office/powerpoint/2010/main" val="1642736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xmlns="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6479DF-FFE6-415D-9723-F580C90A7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This week we are learning about Queen Elizabeth I.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76939"/>
            <a:ext cx="10515600" cy="3500024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Watch this video all about Queen Elizabeth I.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  <a:hlinkClick r:id="rId3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  <a:hlinkClick r:id="rId3"/>
              </a:rPr>
              <a:t>https://www.bbc.co.uk/bitesize/topics/zkrkscw/articles/zkh7bdm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5817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323</Words>
  <Application>Microsoft Office PowerPoint</Application>
  <PresentationFormat>Custom</PresentationFormat>
  <Paragraphs>53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Tuesday 9th March 2021</vt:lpstr>
      <vt:lpstr>Last week we learnt all about Henry VIII</vt:lpstr>
      <vt:lpstr>Key information about Henry VIII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Line of succession  </vt:lpstr>
      <vt:lpstr>This week we are learning about Queen Elizabeth I.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13</cp:revision>
  <dcterms:created xsi:type="dcterms:W3CDTF">2021-03-04T12:27:31Z</dcterms:created>
  <dcterms:modified xsi:type="dcterms:W3CDTF">2021-03-04T20:38:13Z</dcterms:modified>
</cp:coreProperties>
</file>