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58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51A87-A6F2-48C1-81B5-ABECBA65B1D0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EB879-1088-482A-BE3E-4FD56B8E3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73005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51A87-A6F2-48C1-81B5-ABECBA65B1D0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EB879-1088-482A-BE3E-4FD56B8E3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0471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51A87-A6F2-48C1-81B5-ABECBA65B1D0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EB879-1088-482A-BE3E-4FD56B8E3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96855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51A87-A6F2-48C1-81B5-ABECBA65B1D0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EB879-1088-482A-BE3E-4FD56B8E3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87093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51A87-A6F2-48C1-81B5-ABECBA65B1D0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EB879-1088-482A-BE3E-4FD56B8E3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9693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51A87-A6F2-48C1-81B5-ABECBA65B1D0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EB879-1088-482A-BE3E-4FD56B8E3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1232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51A87-A6F2-48C1-81B5-ABECBA65B1D0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EB879-1088-482A-BE3E-4FD56B8E3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7458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51A87-A6F2-48C1-81B5-ABECBA65B1D0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EB879-1088-482A-BE3E-4FD56B8E3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77901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51A87-A6F2-48C1-81B5-ABECBA65B1D0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EB879-1088-482A-BE3E-4FD56B8E3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5170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51A87-A6F2-48C1-81B5-ABECBA65B1D0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EB879-1088-482A-BE3E-4FD56B8E3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052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51A87-A6F2-48C1-81B5-ABECBA65B1D0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EB879-1088-482A-BE3E-4FD56B8E3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7823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blipFill dpi="0" rotWithShape="1">
          <a:blip r:embed="rId2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4041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151A87-A6F2-48C1-81B5-ABECBA65B1D0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CEB879-1088-482A-BE3E-4FD56B8E37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0032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Picture 7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154" y="667725"/>
            <a:ext cx="4780198" cy="478536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874134" y="597958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think of another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fact family for 9?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954763" y="1890073"/>
            <a:ext cx="31199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3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6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omic Sans MS" panose="030F0702030302020204" pitchFamily="66" charset="0"/>
              </a:rPr>
              <a:t> 9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6874" y="4326005"/>
            <a:ext cx="765770" cy="96655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65952" y="4408991"/>
            <a:ext cx="765770" cy="96655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3128" y="3397821"/>
            <a:ext cx="765770" cy="96655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6875" y="3636205"/>
            <a:ext cx="762931" cy="80652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4093" y="3747493"/>
            <a:ext cx="762931" cy="80652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3332" y="4150757"/>
            <a:ext cx="762931" cy="806528"/>
          </a:xfrm>
          <a:prstGeom prst="rect">
            <a:avLst/>
          </a:prstGeom>
        </p:spPr>
      </p:pic>
      <p:sp>
        <p:nvSpPr>
          <p:cNvPr id="75" name="TextBox 74"/>
          <p:cNvSpPr txBox="1"/>
          <p:nvPr/>
        </p:nvSpPr>
        <p:spPr>
          <a:xfrm>
            <a:off x="6954763" y="2692397"/>
            <a:ext cx="31199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6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3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omic Sans MS" panose="030F0702030302020204" pitchFamily="66" charset="0"/>
              </a:rPr>
              <a:t> 9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009774" y="853442"/>
            <a:ext cx="215243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9</a:t>
            </a:r>
          </a:p>
          <a:p>
            <a:pPr algn="ctr"/>
            <a:r>
              <a:rPr lang="en-GB" sz="4000" dirty="0">
                <a:latin typeface="Comic Sans MS" panose="030F0702030302020204" pitchFamily="66" charset="0"/>
              </a:rPr>
              <a:t>animals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9" name="TextBox 78"/>
              <p:cNvSpPr txBox="1"/>
              <p:nvPr/>
            </p:nvSpPr>
            <p:spPr>
              <a:xfrm>
                <a:off x="6954763" y="3494721"/>
                <a:ext cx="311997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>
                    <a:latin typeface="Comic Sans MS" panose="030F0702030302020204" pitchFamily="66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3  </a:t>
                </a:r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200" dirty="0">
                    <a:latin typeface="Comic Sans MS" panose="030F0702030302020204" pitchFamily="66" charset="0"/>
                  </a:rPr>
                  <a:t> 6</a:t>
                </a:r>
              </a:p>
            </p:txBody>
          </p:sp>
        </mc:Choice>
        <mc:Fallback xmlns="">
          <p:sp>
            <p:nvSpPr>
              <p:cNvPr id="79" name="TextBox 7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4763" y="3494721"/>
                <a:ext cx="3119978" cy="584775"/>
              </a:xfrm>
              <a:prstGeom prst="rect">
                <a:avLst/>
              </a:prstGeom>
              <a:blipFill>
                <a:blip r:embed="rId6"/>
                <a:stretch>
                  <a:fillRect t="-14583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Box 79"/>
              <p:cNvSpPr txBox="1"/>
              <p:nvPr/>
            </p:nvSpPr>
            <p:spPr>
              <a:xfrm>
                <a:off x="6954763" y="4297046"/>
                <a:ext cx="311997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>
                    <a:latin typeface="Comic Sans MS" panose="030F0702030302020204" pitchFamily="66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6 </a:t>
                </a:r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200" dirty="0">
                    <a:latin typeface="Comic Sans MS" panose="030F0702030302020204" pitchFamily="66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80" name="TextBox 7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4763" y="4297046"/>
                <a:ext cx="3119978" cy="584775"/>
              </a:xfrm>
              <a:prstGeom prst="rect">
                <a:avLst/>
              </a:prstGeom>
              <a:blipFill>
                <a:blip r:embed="rId7"/>
                <a:stretch>
                  <a:fillRect t="-14583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098034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" grpId="0"/>
      <p:bldP spid="75" grpId="0"/>
      <p:bldP spid="79" grpId="0"/>
      <p:bldP spid="8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87571D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13840">
            <a:off x="443569" y="1980347"/>
            <a:ext cx="765770" cy="9665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13840">
            <a:off x="434610" y="1093725"/>
            <a:ext cx="762931" cy="80652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87571D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13840">
            <a:off x="478607" y="3007713"/>
            <a:ext cx="765770" cy="96655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706" y="4980427"/>
            <a:ext cx="765770" cy="96655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4298" y="4014139"/>
            <a:ext cx="765770" cy="96655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706" y="2048862"/>
            <a:ext cx="765770" cy="96655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3586" y="3919775"/>
            <a:ext cx="762931" cy="80652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1611" y="3048025"/>
            <a:ext cx="762931" cy="80652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660" y="5060439"/>
            <a:ext cx="762931" cy="80652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7863" y="472439"/>
            <a:ext cx="5744693" cy="575089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005904" y="827974"/>
            <a:ext cx="215243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9</a:t>
            </a:r>
          </a:p>
          <a:p>
            <a:pPr algn="ctr"/>
            <a:r>
              <a:rPr lang="en-GB" sz="4000" dirty="0">
                <a:latin typeface="Comic Sans MS" panose="030F0702030302020204" pitchFamily="66" charset="0"/>
              </a:rPr>
              <a:t>animals</a:t>
            </a:r>
          </a:p>
        </p:txBody>
      </p:sp>
      <p:sp>
        <p:nvSpPr>
          <p:cNvPr id="17" name="Rectangle 16"/>
          <p:cNvSpPr/>
          <p:nvPr/>
        </p:nvSpPr>
        <p:spPr>
          <a:xfrm>
            <a:off x="-363898" y="31163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**Can </a:t>
            </a:r>
            <a:r>
              <a:rPr lang="en-GB" dirty="0">
                <a:latin typeface="Comic Sans MS" panose="030F0702030302020204" pitchFamily="66" charset="0"/>
              </a:rPr>
              <a:t>you think of another 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fact family for 9?</a:t>
            </a:r>
          </a:p>
        </p:txBody>
      </p:sp>
    </p:spTree>
    <p:extLst>
      <p:ext uri="{BB962C8B-B14F-4D97-AF65-F5344CB8AC3E}">
        <p14:creationId xmlns:p14="http://schemas.microsoft.com/office/powerpoint/2010/main" val="2068950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87571D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13840">
            <a:off x="443569" y="1980347"/>
            <a:ext cx="765770" cy="9665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13840">
            <a:off x="434610" y="1093725"/>
            <a:ext cx="762931" cy="80652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87571D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13840">
            <a:off x="478607" y="3007713"/>
            <a:ext cx="765770" cy="96655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4298" y="4014139"/>
            <a:ext cx="765770" cy="96655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660" y="5060439"/>
            <a:ext cx="762931" cy="80652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7863" y="472439"/>
            <a:ext cx="5744693" cy="575089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005904" y="827974"/>
            <a:ext cx="215243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5</a:t>
            </a:r>
          </a:p>
          <a:p>
            <a:pPr algn="ctr"/>
            <a:r>
              <a:rPr lang="en-GB" sz="4000" dirty="0">
                <a:latin typeface="Comic Sans MS" panose="030F0702030302020204" pitchFamily="66" charset="0"/>
              </a:rPr>
              <a:t>animals</a:t>
            </a:r>
          </a:p>
        </p:txBody>
      </p:sp>
      <p:sp>
        <p:nvSpPr>
          <p:cNvPr id="17" name="Rectangle 16"/>
          <p:cNvSpPr/>
          <p:nvPr/>
        </p:nvSpPr>
        <p:spPr>
          <a:xfrm>
            <a:off x="-363898" y="31163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*Can </a:t>
            </a:r>
            <a:r>
              <a:rPr lang="en-GB" dirty="0">
                <a:latin typeface="Comic Sans MS" panose="030F0702030302020204" pitchFamily="66" charset="0"/>
              </a:rPr>
              <a:t>you think of another 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fact family for </a:t>
            </a:r>
            <a:r>
              <a:rPr lang="en-GB" dirty="0" smtClean="0">
                <a:latin typeface="Comic Sans MS" panose="030F0702030302020204" pitchFamily="66" charset="0"/>
              </a:rPr>
              <a:t>5?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222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7916983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3|2.1|26.2|13.6|12.5|11.4|6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58</Words>
  <Application>Microsoft Office PowerPoint</Application>
  <PresentationFormat>Widescreen</PresentationFormat>
  <Paragraphs>16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Cambria Math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J Geals BTP</cp:lastModifiedBy>
  <cp:revision>2</cp:revision>
  <cp:lastPrinted>2021-03-24T08:08:29Z</cp:lastPrinted>
  <dcterms:created xsi:type="dcterms:W3CDTF">2021-03-24T08:07:58Z</dcterms:created>
  <dcterms:modified xsi:type="dcterms:W3CDTF">2021-03-25T09:37:17Z</dcterms:modified>
</cp:coreProperties>
</file>