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195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234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401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732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242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393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700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033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268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378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297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EB7C2F-5217-4954-ABAA-20E134AAC7FF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134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9247" y="1561513"/>
            <a:ext cx="5205047" cy="388268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Friday 14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May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Literacy</a:t>
            </a: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r>
              <a:rPr lang="en-GB" sz="5400" dirty="0">
                <a:latin typeface="Comic Sans MS" panose="030F0702030302020204" pitchFamily="66" charset="0"/>
              </a:rPr>
              <a:t>L.O. To write your story from your plan.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The Three Little Pigs - Wikipedi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9047" y="774228"/>
            <a:ext cx="4289757" cy="5457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288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E71FC-3AA5-4776-A287-0F94E4A4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FF83F6-6F8F-48A1-84B4-602ECC2BA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C720C4DB-5FA4-4089-A180-5ACD939DC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https://attachment.outlook.live.net/owa/MSA%3Achristie.amber%40hotmail.co.uk/service.svc/s/GetAttachmentThumbnail?id=AQMkADAwATZiZmYAZC1jOWIxLThjN2QtMDACLTAwCgBGAAADXCbfIXywLkqDbXKlyrd%2FbwcAxTTzcaCz7k6BRYdmfGfZSgAAAgEMAAAAxTTzcaCz7k6BRYdmfGfZSgAFNjGKHwAAAAESABAApzVfV5EzMkqhsijshxkKgw%3D%3D&amp;thumbnailType=2&amp;isc=1&amp;token=eyJhbGciOiJSUzI1NiIsImtpZCI6IjMwODE3OUNFNUY0QjUyRTc4QjJEQjg5NjZCQUY0RUNDMzcyN0FFRUUiLCJ0eXAiOiJKV1QiLCJ4NXQiOiJNSUY1emw5TFV1ZUxMYmlXYTY5T3pEY25ydTQifQ.eyJvcmlnaW4iOiJodHRwczovL291dGxvb2subGl2ZS5jb20iLCJ1YyI6ImVjYzI1YzJlNWNjODQ2MjZiM2Q2NDJmMTIxZTlkY2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OTk3MjY2OCwiZXhwIjoxNjE5OTczMjY4LCJpc3MiOiIwMDAwMDAwMi0wMDAwLTBmZjEtY2UwMC0wMDAwMDAwMDAwMDBAODRkZjllN2YtZTlmNi00MGFmLWI0MzUtYWFhYWFhYWFhYWFhIiwiYXVkIjoiMDAwMDAwMDItMDAwMC0wZmYxLWNlMDAtMDAwMDAwMDAwMDAwL2F0dGFjaG1lbnQub3V0bG9vay5saXZlLm5ldEA4NGRmOWU3Zi1lOWY2LTQwYWYtYjQzNS1hYWFhYWFhYWFhYWEiLCJoYXBwIjoib3dhIn0.HTBFqNmGog2K-wv_L7epm4U99mp1WSrOdv5PMgdD_4aGwmwZw6EHFwW6AcZjoBj6tZJiO60_i4Bgd24OyJ0-LZMM6gfluXOHuB-qob_DknvJvaWJBJcu0L6m_3SvyOXQ0x34bgEP7XneY_5O3_yzN5VIc0koVDZ9_991UzMghIlTJCycGuGe32YX7XbNSHtXH0-s9Jz7CzE9AZmqe-mL4k8ONnsOKq3_AwlxddpOlncbAgS3uUtsAQacN2xI3cR4RPI2ylQFLJBwGSn3v9eRJZn2VaoOMkYNqthhavgicVTqIfmVtdP_QoDn0juh1Lj-0NFgm3Iime3m37PgR34w8g&amp;X-OWA-CANARY=vCSKE-rzrkCp4e_qd3t0SZBiCOyGDdkYnsEHFY23EZ_c9pTALuNlxMZxt7CPZySzX3rmFaUOLp8.&amp;owa=outlook.live.com&amp;scriptVer=20210426004.07&amp;animation=true">
            <a:extLst>
              <a:ext uri="{FF2B5EF4-FFF2-40B4-BE49-F238E27FC236}">
                <a16:creationId xmlns:a16="http://schemas.microsoft.com/office/drawing/2014/main" id="{F9F5F500-7453-409F-A6A2-6CCE7AFC50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07"/>
          <a:stretch>
            <a:fillRect/>
          </a:stretch>
        </p:blipFill>
        <p:spPr bwMode="auto">
          <a:xfrm>
            <a:off x="3989940" y="0"/>
            <a:ext cx="820206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>
            <a:extLst>
              <a:ext uri="{FF2B5EF4-FFF2-40B4-BE49-F238E27FC236}">
                <a16:creationId xmlns:a16="http://schemas.microsoft.com/office/drawing/2014/main" id="{D7F944B4-D1E5-477D-9F76-AAD849A1FE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28967" y="0"/>
            <a:ext cx="4247874" cy="6986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9pPr>
          </a:lstStyle>
          <a:p>
            <a:pPr algn="ctr"/>
            <a:r>
              <a:rPr lang="en-US" altLang="en-US" sz="3200" dirty="0">
                <a:latin typeface="Comic Sans MS" panose="030F0702030302020204" pitchFamily="66" charset="0"/>
              </a:rPr>
              <a:t>Yesterday you made a story map.</a:t>
            </a:r>
          </a:p>
          <a:p>
            <a:pPr algn="ctr"/>
            <a:endParaRPr lang="en-US" altLang="en-US" sz="3200" dirty="0">
              <a:latin typeface="Comic Sans MS" panose="030F0702030302020204" pitchFamily="66" charset="0"/>
            </a:endParaRPr>
          </a:p>
          <a:p>
            <a:pPr algn="ctr"/>
            <a:r>
              <a:rPr lang="en-US" altLang="en-US" sz="3200" dirty="0">
                <a:latin typeface="Comic Sans MS" panose="030F0702030302020204" pitchFamily="66" charset="0"/>
              </a:rPr>
              <a:t>Your own story is similar to the events in ‘The Three Little Pigs’.</a:t>
            </a:r>
          </a:p>
          <a:p>
            <a:pPr algn="ctr"/>
            <a:endParaRPr lang="en-US" altLang="en-US" sz="3200" dirty="0">
              <a:latin typeface="Comic Sans MS" panose="030F0702030302020204" pitchFamily="66" charset="0"/>
            </a:endParaRPr>
          </a:p>
          <a:p>
            <a:pPr algn="ctr"/>
            <a:r>
              <a:rPr lang="en-US" altLang="en-US" sz="3200" dirty="0">
                <a:latin typeface="Comic Sans MS" panose="030F0702030302020204" pitchFamily="66" charset="0"/>
              </a:rPr>
              <a:t>You have thought of different animal characters.</a:t>
            </a:r>
          </a:p>
          <a:p>
            <a:pPr algn="ctr"/>
            <a:endParaRPr lang="en-US" altLang="en-US" sz="3200" dirty="0">
              <a:latin typeface="Comic Sans MS" panose="030F0702030302020204" pitchFamily="66" charset="0"/>
            </a:endParaRPr>
          </a:p>
          <a:p>
            <a:pPr algn="ctr"/>
            <a:r>
              <a:rPr lang="en-US" altLang="en-US" sz="3200" dirty="0">
                <a:latin typeface="Comic Sans MS" panose="030F0702030302020204" pitchFamily="66" charset="0"/>
              </a:rPr>
              <a:t>Today you will write up your story. </a:t>
            </a:r>
          </a:p>
        </p:txBody>
      </p:sp>
    </p:spTree>
    <p:extLst>
      <p:ext uri="{BB962C8B-B14F-4D97-AF65-F5344CB8AC3E}">
        <p14:creationId xmlns:p14="http://schemas.microsoft.com/office/powerpoint/2010/main" val="33819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54" y="440961"/>
            <a:ext cx="11756571" cy="59859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u="sng" dirty="0">
                <a:latin typeface="Comic Sans MS" panose="030F0702030302020204" pitchFamily="66" charset="0"/>
              </a:rPr>
              <a:t>What story language do we often use in fairy tales?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Let’s look at some sentence openers</a:t>
            </a:r>
            <a:r>
              <a:rPr lang="en-GB" sz="3600" b="1" dirty="0">
                <a:latin typeface="Comic Sans MS" panose="030F0702030302020204" pitchFamily="66" charset="0"/>
              </a:rPr>
              <a:t>: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Once upon a time, there was…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In a land far, far way there lived…..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Over the hills and far away there was….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Long, long ago, there was….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Early one sunny day….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Back in the days when animals could talk….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0613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365125"/>
            <a:ext cx="105156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3600" b="1" dirty="0">
                <a:latin typeface="Comic Sans MS" panose="030F0702030302020204" pitchFamily="66" charset="0"/>
              </a:rPr>
              <a:t>We often end with a well-known phrase: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…and they all lived happily ever after.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….and the big, bad (character) was never seen again.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….and as far as I know, they are still there to this very day!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…. And that was the end of the big, bad….</a:t>
            </a:r>
          </a:p>
        </p:txBody>
      </p:sp>
    </p:spTree>
    <p:extLst>
      <p:ext uri="{BB962C8B-B14F-4D97-AF65-F5344CB8AC3E}">
        <p14:creationId xmlns:p14="http://schemas.microsoft.com/office/powerpoint/2010/main" val="1776551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2696" y="315575"/>
            <a:ext cx="11325497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We will also need to use ‘time’ words to help us tell the events of the story.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These words and phrases are called </a:t>
            </a:r>
            <a:r>
              <a:rPr lang="en-GB" sz="2800" u="sng" dirty="0">
                <a:latin typeface="Comic Sans MS" panose="030F0702030302020204" pitchFamily="66" charset="0"/>
              </a:rPr>
              <a:t>time conjunctions</a:t>
            </a:r>
            <a:r>
              <a:rPr lang="en-GB" sz="2800" dirty="0">
                <a:latin typeface="Comic Sans MS" panose="030F0702030302020204" pitchFamily="66" charset="0"/>
              </a:rPr>
              <a:t>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Which ones do we know and use?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3126" y="3234553"/>
            <a:ext cx="8181975" cy="341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90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5760" y="856345"/>
            <a:ext cx="1107730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Let’s have a go at using time conjunctions in our own sentences.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They are often used as a </a:t>
            </a:r>
            <a:r>
              <a:rPr lang="en-GB" sz="2800" u="sng" dirty="0">
                <a:latin typeface="Comic Sans MS" panose="030F0702030302020204" pitchFamily="66" charset="0"/>
              </a:rPr>
              <a:t>sentence starter.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They often form a phrase, rather than just one word.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e.g. </a:t>
            </a:r>
            <a:r>
              <a:rPr lang="en-GB" sz="2800" u="sng" dirty="0">
                <a:latin typeface="Comic Sans MS" panose="030F0702030302020204" pitchFamily="66" charset="0"/>
              </a:rPr>
              <a:t>The very next day</a:t>
            </a:r>
            <a:r>
              <a:rPr lang="en-GB" sz="2800" dirty="0">
                <a:latin typeface="Comic Sans MS" panose="030F0702030302020204" pitchFamily="66" charset="0"/>
              </a:rPr>
              <a:t>, he went to the house made out of plastic.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e.g. </a:t>
            </a:r>
            <a:r>
              <a:rPr lang="en-GB" sz="2800" u="sng" dirty="0">
                <a:latin typeface="Comic Sans MS" panose="030F0702030302020204" pitchFamily="66" charset="0"/>
              </a:rPr>
              <a:t>Before long</a:t>
            </a:r>
            <a:r>
              <a:rPr lang="en-GB" sz="2800" dirty="0">
                <a:latin typeface="Comic Sans MS" panose="030F0702030302020204" pitchFamily="66" charset="0"/>
              </a:rPr>
              <a:t>, she met a fairy who was giving away some leaves.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949062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4289" y="324787"/>
            <a:ext cx="1087901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Remember to also use adjectives and describing phrases.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b="1" dirty="0">
                <a:latin typeface="Comic Sans MS" panose="030F0702030302020204" pitchFamily="66" charset="0"/>
              </a:rPr>
              <a:t>This makes our writing much more interesting because it gives more detail.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e.g. There were three cheeky little kittens.</a:t>
            </a:r>
          </a:p>
          <a:p>
            <a:endParaRPr lang="en-GB" sz="2800" u="sng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e.g. They had bright eyes and stripy, fluffy fur. They loved playing together.</a:t>
            </a:r>
          </a:p>
        </p:txBody>
      </p:sp>
      <p:pic>
        <p:nvPicPr>
          <p:cNvPr id="3" name="Picture 2" descr="More kittens | Slightly different view of the little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8252" y="4110834"/>
            <a:ext cx="3854548" cy="2570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768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5816" y="620208"/>
            <a:ext cx="429533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Your Task.</a:t>
            </a:r>
          </a:p>
          <a:p>
            <a:endParaRPr lang="en-GB" b="1" dirty="0">
              <a:latin typeface="Comic Sans MS" panose="030F0702030302020204" pitchFamily="66" charset="0"/>
            </a:endParaRPr>
          </a:p>
          <a:p>
            <a:r>
              <a:rPr lang="en-GB" u="sng" dirty="0">
                <a:latin typeface="Comic Sans MS" panose="030F0702030302020204" pitchFamily="66" charset="0"/>
              </a:rPr>
              <a:t>Opt 1</a:t>
            </a:r>
          </a:p>
          <a:p>
            <a:r>
              <a:rPr lang="en-GB" dirty="0">
                <a:latin typeface="Comic Sans MS" panose="030F0702030302020204" pitchFamily="66" charset="0"/>
              </a:rPr>
              <a:t>Use the template.</a:t>
            </a:r>
          </a:p>
          <a:p>
            <a:r>
              <a:rPr lang="en-GB" dirty="0">
                <a:latin typeface="Comic Sans MS" panose="030F0702030302020204" pitchFamily="66" charset="0"/>
              </a:rPr>
              <a:t>Complete the sentences.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816" y="2097536"/>
            <a:ext cx="3067050" cy="44291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45723" y="633046"/>
            <a:ext cx="56411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Opt 2</a:t>
            </a:r>
          </a:p>
          <a:p>
            <a:r>
              <a:rPr lang="en-GB" dirty="0">
                <a:latin typeface="Comic Sans MS" panose="030F0702030302020204" pitchFamily="66" charset="0"/>
              </a:rPr>
              <a:t>Use the word bank to help you.</a:t>
            </a:r>
          </a:p>
          <a:p>
            <a:r>
              <a:rPr lang="en-GB" dirty="0">
                <a:latin typeface="Comic Sans MS" panose="030F0702030302020204" pitchFamily="66" charset="0"/>
              </a:rPr>
              <a:t>Write your own sentences.</a:t>
            </a:r>
          </a:p>
          <a:p>
            <a:r>
              <a:rPr lang="en-GB" dirty="0">
                <a:latin typeface="Comic Sans MS" panose="030F0702030302020204" pitchFamily="66" charset="0"/>
              </a:rPr>
              <a:t>Remember time conjunctions and adjectives.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5178" y="2518117"/>
            <a:ext cx="5823302" cy="2433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5550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1326305" y="1480200"/>
            <a:ext cx="6745459" cy="37850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46647" y="1480200"/>
            <a:ext cx="6745459" cy="378505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6619599" y="1480200"/>
            <a:ext cx="6745459" cy="3785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207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378</Words>
  <Application>Microsoft Office PowerPoint</Application>
  <PresentationFormat>Widescreen</PresentationFormat>
  <Paragraphs>55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Friday 14th May Literacy  L.O. To write your story from your plan.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14th May Literacy  L.O. To write up your story from your plan.</dc:title>
  <dc:creator>E Hanson BTP</dc:creator>
  <cp:lastModifiedBy>C Coles BTP</cp:lastModifiedBy>
  <cp:revision>13</cp:revision>
  <dcterms:created xsi:type="dcterms:W3CDTF">2021-05-09T05:55:28Z</dcterms:created>
  <dcterms:modified xsi:type="dcterms:W3CDTF">2021-05-09T13:35:21Z</dcterms:modified>
</cp:coreProperties>
</file>