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95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5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255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724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592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034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979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503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045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14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208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89CF9-4E9A-44A0-AE9C-2FA766C30DE8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050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17316" y="3075582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far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78436" y="4370785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star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87440" y="5563288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flew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75165" y="3652837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blue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01245" y="477450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own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405259" y="2684573"/>
            <a:ext cx="1567543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grown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64834" y="1780379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luck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75166" y="5259365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suck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52755" y="5967251"/>
            <a:ext cx="1463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blow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5806" y="4289869"/>
            <a:ext cx="1454331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snow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666514" y="762983"/>
            <a:ext cx="1894115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might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05144" y="4388793"/>
            <a:ext cx="1645920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alight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80022" y="400295"/>
            <a:ext cx="5515384" cy="3252542"/>
            <a:chOff x="180022" y="400295"/>
            <a:chExt cx="5515384" cy="3252542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0022" y="400295"/>
              <a:ext cx="2550115" cy="3252542"/>
            </a:xfrm>
            <a:prstGeom prst="rect">
              <a:avLst/>
            </a:prstGeom>
          </p:spPr>
        </p:pic>
        <p:sp>
          <p:nvSpPr>
            <p:cNvPr id="17" name="Rounded Rectangular Callout 16"/>
            <p:cNvSpPr/>
            <p:nvPr/>
          </p:nvSpPr>
          <p:spPr>
            <a:xfrm>
              <a:off x="2849266" y="446367"/>
              <a:ext cx="2846140" cy="2238206"/>
            </a:xfrm>
            <a:prstGeom prst="wedgeRoundRectCallout">
              <a:avLst>
                <a:gd name="adj1" fmla="val -67328"/>
                <a:gd name="adj2" fmla="val 20964"/>
                <a:gd name="adj3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500" dirty="0">
                  <a:solidFill>
                    <a:schemeClr val="tx1"/>
                  </a:solidFill>
                  <a:latin typeface="Twinkl Precursive" panose="02000000000000000000" pitchFamily="2" charset="0"/>
                </a:rPr>
                <a:t>Can you read then match up my rhyming words?  **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9181827" y="4054129"/>
            <a:ext cx="157904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tried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534391" y="5758519"/>
            <a:ext cx="157904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cried</a:t>
            </a:r>
          </a:p>
        </p:txBody>
      </p:sp>
    </p:spTree>
    <p:extLst>
      <p:ext uri="{BB962C8B-B14F-4D97-AF65-F5344CB8AC3E}">
        <p14:creationId xmlns:p14="http://schemas.microsoft.com/office/powerpoint/2010/main" val="21150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078686" y="1106921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far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64834" y="3519872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star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01245" y="477450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own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82742" y="2455764"/>
            <a:ext cx="1567543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grown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64834" y="1780379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luck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98845" y="3855786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suck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030823" y="4060073"/>
            <a:ext cx="1463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blow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25496" y="4905422"/>
            <a:ext cx="1454331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snow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80022" y="400295"/>
            <a:ext cx="5515384" cy="3252542"/>
            <a:chOff x="180022" y="400295"/>
            <a:chExt cx="5515384" cy="3252542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0022" y="400295"/>
              <a:ext cx="2550115" cy="3252542"/>
            </a:xfrm>
            <a:prstGeom prst="rect">
              <a:avLst/>
            </a:prstGeom>
          </p:spPr>
        </p:pic>
        <p:sp>
          <p:nvSpPr>
            <p:cNvPr id="17" name="Rounded Rectangular Callout 16"/>
            <p:cNvSpPr/>
            <p:nvPr/>
          </p:nvSpPr>
          <p:spPr>
            <a:xfrm>
              <a:off x="2849266" y="446367"/>
              <a:ext cx="2846140" cy="2238206"/>
            </a:xfrm>
            <a:prstGeom prst="wedgeRoundRectCallout">
              <a:avLst>
                <a:gd name="adj1" fmla="val -67328"/>
                <a:gd name="adj2" fmla="val 20964"/>
                <a:gd name="adj3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500" dirty="0">
                  <a:solidFill>
                    <a:schemeClr val="tx1"/>
                  </a:solidFill>
                  <a:latin typeface="Twinkl Precursive" panose="02000000000000000000" pitchFamily="2" charset="0"/>
                </a:rPr>
                <a:t>Can you read then match up my rhyming words? *  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4782703" y="2825302"/>
            <a:ext cx="157904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tried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90684" y="5026999"/>
            <a:ext cx="157904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cried</a:t>
            </a:r>
          </a:p>
        </p:txBody>
      </p:sp>
    </p:spTree>
    <p:extLst>
      <p:ext uri="{BB962C8B-B14F-4D97-AF65-F5344CB8AC3E}">
        <p14:creationId xmlns:p14="http://schemas.microsoft.com/office/powerpoint/2010/main" val="398755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46</Words>
  <Application>Microsoft Office PowerPoint</Application>
  <PresentationFormat>Custom</PresentationFormat>
  <Paragraphs>26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3</cp:revision>
  <dcterms:created xsi:type="dcterms:W3CDTF">2021-03-03T20:46:15Z</dcterms:created>
  <dcterms:modified xsi:type="dcterms:W3CDTF">2021-03-04T20:35:22Z</dcterms:modified>
</cp:coreProperties>
</file>